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ink/ink1.xml" ContentType="application/inkml+xml"/>
  <Override PartName="/ppt/ink/ink2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51"/>
  </p:notesMasterIdLst>
  <p:sldIdLst>
    <p:sldId id="441" r:id="rId3"/>
    <p:sldId id="476" r:id="rId4"/>
    <p:sldId id="477" r:id="rId5"/>
    <p:sldId id="478" r:id="rId6"/>
    <p:sldId id="479" r:id="rId7"/>
    <p:sldId id="442" r:id="rId8"/>
    <p:sldId id="443" r:id="rId9"/>
    <p:sldId id="480" r:id="rId10"/>
    <p:sldId id="482" r:id="rId11"/>
    <p:sldId id="483" r:id="rId12"/>
    <p:sldId id="484" r:id="rId13"/>
    <p:sldId id="485" r:id="rId14"/>
    <p:sldId id="486" r:id="rId15"/>
    <p:sldId id="487" r:id="rId16"/>
    <p:sldId id="488" r:id="rId17"/>
    <p:sldId id="489" r:id="rId18"/>
    <p:sldId id="490" r:id="rId19"/>
    <p:sldId id="491" r:id="rId20"/>
    <p:sldId id="492" r:id="rId21"/>
    <p:sldId id="493" r:id="rId22"/>
    <p:sldId id="494" r:id="rId23"/>
    <p:sldId id="495" r:id="rId24"/>
    <p:sldId id="496" r:id="rId25"/>
    <p:sldId id="497" r:id="rId26"/>
    <p:sldId id="498" r:id="rId27"/>
    <p:sldId id="444" r:id="rId28"/>
    <p:sldId id="472" r:id="rId29"/>
    <p:sldId id="473" r:id="rId30"/>
    <p:sldId id="470" r:id="rId31"/>
    <p:sldId id="475" r:id="rId32"/>
    <p:sldId id="471" r:id="rId33"/>
    <p:sldId id="446" r:id="rId34"/>
    <p:sldId id="447" r:id="rId35"/>
    <p:sldId id="448" r:id="rId36"/>
    <p:sldId id="449" r:id="rId37"/>
    <p:sldId id="450" r:id="rId38"/>
    <p:sldId id="451" r:id="rId39"/>
    <p:sldId id="452" r:id="rId40"/>
    <p:sldId id="453" r:id="rId41"/>
    <p:sldId id="454" r:id="rId42"/>
    <p:sldId id="455" r:id="rId43"/>
    <p:sldId id="474" r:id="rId44"/>
    <p:sldId id="456" r:id="rId45"/>
    <p:sldId id="457" r:id="rId46"/>
    <p:sldId id="458" r:id="rId47"/>
    <p:sldId id="459" r:id="rId48"/>
    <p:sldId id="460" r:id="rId49"/>
    <p:sldId id="461" r:id="rId50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52"/>
    </p:embeddedFont>
    <p:embeddedFont>
      <p:font typeface="SimSun" panose="02010600030101010101" pitchFamily="2" charset="-122"/>
      <p:regular r:id="rId53"/>
    </p:embeddedFont>
    <p:embeddedFont>
      <p:font typeface="ＭＳ Ｐゴシック" panose="020B0600070205080204" pitchFamily="34" charset="-128"/>
      <p:regular r:id="rId54"/>
    </p:embeddedFont>
    <p:embeddedFont>
      <p:font typeface="Lato Light" panose="020B0604020202020204" charset="0"/>
      <p:regular r:id="rId55"/>
      <p:bold r:id="rId56"/>
      <p:italic r:id="rId57"/>
      <p:boldItalic r:id="rId58"/>
    </p:embeddedFont>
    <p:embeddedFont>
      <p:font typeface="Verdana" panose="020B0604030504040204" pitchFamily="34" charset="0"/>
      <p:regular r:id="rId59"/>
      <p:bold r:id="rId60"/>
      <p:italic r:id="rId61"/>
      <p:boldItalic r:id="rId62"/>
    </p:embeddedFont>
    <p:embeddedFont>
      <p:font typeface="Century Gothic" panose="020B0502020202020204" pitchFamily="34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292" autoAdjust="0"/>
  </p:normalViewPr>
  <p:slideViewPr>
    <p:cSldViewPr snapToGrid="0">
      <p:cViewPr varScale="1">
        <p:scale>
          <a:sx n="96" d="100"/>
          <a:sy n="96" d="100"/>
        </p:scale>
        <p:origin x="1066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2.fntdata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5" Type="http://schemas.openxmlformats.org/officeDocument/2006/relationships/slide" Target="slides/slide3.xml"/><Relationship Id="rId61" Type="http://schemas.openxmlformats.org/officeDocument/2006/relationships/font" Target="fonts/font10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8.fntdata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6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4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Public\Documents\ml-class\lectures-slides\assets\portland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Public\Documents\ml-class\lectures-slides\assets\portland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>
              <a:noFill/>
            </a:ln>
          </c:spPr>
          <c:marker>
            <c:symbol val="none"/>
          </c:marker>
          <c:xVal>
            <c:numRef>
              <c:f>portland!$A$1:$A$48</c:f>
              <c:numCache>
                <c:formatCode>General</c:formatCode>
                <c:ptCount val="48"/>
                <c:pt idx="0">
                  <c:v>2104</c:v>
                </c:pt>
                <c:pt idx="1">
                  <c:v>1600</c:v>
                </c:pt>
                <c:pt idx="2">
                  <c:v>2400</c:v>
                </c:pt>
                <c:pt idx="3">
                  <c:v>1416</c:v>
                </c:pt>
                <c:pt idx="4">
                  <c:v>3000</c:v>
                </c:pt>
                <c:pt idx="5">
                  <c:v>1985</c:v>
                </c:pt>
                <c:pt idx="6">
                  <c:v>1534</c:v>
                </c:pt>
                <c:pt idx="7">
                  <c:v>1427</c:v>
                </c:pt>
                <c:pt idx="8">
                  <c:v>1380</c:v>
                </c:pt>
                <c:pt idx="9">
                  <c:v>1494</c:v>
                </c:pt>
                <c:pt idx="10">
                  <c:v>1940</c:v>
                </c:pt>
                <c:pt idx="11">
                  <c:v>2000</c:v>
                </c:pt>
                <c:pt idx="12">
                  <c:v>1890</c:v>
                </c:pt>
                <c:pt idx="13">
                  <c:v>4478</c:v>
                </c:pt>
                <c:pt idx="14">
                  <c:v>1268</c:v>
                </c:pt>
                <c:pt idx="15">
                  <c:v>2300</c:v>
                </c:pt>
                <c:pt idx="16">
                  <c:v>1320</c:v>
                </c:pt>
                <c:pt idx="17">
                  <c:v>1236</c:v>
                </c:pt>
                <c:pt idx="18">
                  <c:v>2609</c:v>
                </c:pt>
                <c:pt idx="19">
                  <c:v>3031</c:v>
                </c:pt>
                <c:pt idx="20">
                  <c:v>1767</c:v>
                </c:pt>
                <c:pt idx="21">
                  <c:v>1888</c:v>
                </c:pt>
                <c:pt idx="22">
                  <c:v>1604</c:v>
                </c:pt>
                <c:pt idx="23">
                  <c:v>1962</c:v>
                </c:pt>
                <c:pt idx="24">
                  <c:v>3890</c:v>
                </c:pt>
                <c:pt idx="25">
                  <c:v>1100</c:v>
                </c:pt>
                <c:pt idx="26">
                  <c:v>1458</c:v>
                </c:pt>
                <c:pt idx="27">
                  <c:v>2526</c:v>
                </c:pt>
                <c:pt idx="28">
                  <c:v>2200</c:v>
                </c:pt>
                <c:pt idx="29">
                  <c:v>2637</c:v>
                </c:pt>
                <c:pt idx="30">
                  <c:v>1839</c:v>
                </c:pt>
                <c:pt idx="31">
                  <c:v>1000</c:v>
                </c:pt>
                <c:pt idx="32">
                  <c:v>2040</c:v>
                </c:pt>
                <c:pt idx="33">
                  <c:v>3137</c:v>
                </c:pt>
                <c:pt idx="34">
                  <c:v>1811</c:v>
                </c:pt>
                <c:pt idx="35">
                  <c:v>1437</c:v>
                </c:pt>
                <c:pt idx="36">
                  <c:v>1239</c:v>
                </c:pt>
                <c:pt idx="37">
                  <c:v>2132</c:v>
                </c:pt>
                <c:pt idx="38">
                  <c:v>4215</c:v>
                </c:pt>
                <c:pt idx="39">
                  <c:v>2162</c:v>
                </c:pt>
                <c:pt idx="40">
                  <c:v>1664</c:v>
                </c:pt>
                <c:pt idx="41">
                  <c:v>2238</c:v>
                </c:pt>
                <c:pt idx="42">
                  <c:v>2567</c:v>
                </c:pt>
                <c:pt idx="43">
                  <c:v>1200</c:v>
                </c:pt>
                <c:pt idx="44">
                  <c:v>852</c:v>
                </c:pt>
                <c:pt idx="45">
                  <c:v>1852</c:v>
                </c:pt>
                <c:pt idx="46">
                  <c:v>1203</c:v>
                </c:pt>
              </c:numCache>
            </c:numRef>
          </c:xVal>
          <c:yVal>
            <c:numRef>
              <c:f>portland!$B$1:$B$48</c:f>
              <c:numCache>
                <c:formatCode>General</c:formatCode>
                <c:ptCount val="48"/>
                <c:pt idx="0">
                  <c:v>399900</c:v>
                </c:pt>
                <c:pt idx="1">
                  <c:v>329900</c:v>
                </c:pt>
                <c:pt idx="2">
                  <c:v>369000</c:v>
                </c:pt>
                <c:pt idx="3">
                  <c:v>232000</c:v>
                </c:pt>
                <c:pt idx="4">
                  <c:v>539900</c:v>
                </c:pt>
                <c:pt idx="5">
                  <c:v>299900</c:v>
                </c:pt>
                <c:pt idx="6">
                  <c:v>314900</c:v>
                </c:pt>
                <c:pt idx="7">
                  <c:v>198999</c:v>
                </c:pt>
                <c:pt idx="8">
                  <c:v>212000</c:v>
                </c:pt>
                <c:pt idx="9">
                  <c:v>242500</c:v>
                </c:pt>
                <c:pt idx="10">
                  <c:v>239999</c:v>
                </c:pt>
                <c:pt idx="11">
                  <c:v>347000</c:v>
                </c:pt>
                <c:pt idx="12">
                  <c:v>329999</c:v>
                </c:pt>
                <c:pt idx="13">
                  <c:v>699900</c:v>
                </c:pt>
                <c:pt idx="14">
                  <c:v>259900</c:v>
                </c:pt>
                <c:pt idx="15">
                  <c:v>449900</c:v>
                </c:pt>
                <c:pt idx="16">
                  <c:v>299900</c:v>
                </c:pt>
                <c:pt idx="17">
                  <c:v>199900</c:v>
                </c:pt>
                <c:pt idx="18">
                  <c:v>499998</c:v>
                </c:pt>
                <c:pt idx="19">
                  <c:v>599000</c:v>
                </c:pt>
                <c:pt idx="20">
                  <c:v>252900</c:v>
                </c:pt>
                <c:pt idx="21">
                  <c:v>255000</c:v>
                </c:pt>
                <c:pt idx="22">
                  <c:v>242900</c:v>
                </c:pt>
                <c:pt idx="23">
                  <c:v>259900</c:v>
                </c:pt>
                <c:pt idx="24">
                  <c:v>573900</c:v>
                </c:pt>
                <c:pt idx="25">
                  <c:v>249900</c:v>
                </c:pt>
                <c:pt idx="26">
                  <c:v>464500</c:v>
                </c:pt>
                <c:pt idx="27">
                  <c:v>469000</c:v>
                </c:pt>
                <c:pt idx="28">
                  <c:v>475000</c:v>
                </c:pt>
                <c:pt idx="29">
                  <c:v>299900</c:v>
                </c:pt>
                <c:pt idx="30">
                  <c:v>349900</c:v>
                </c:pt>
                <c:pt idx="31">
                  <c:v>169900</c:v>
                </c:pt>
                <c:pt idx="32">
                  <c:v>314900</c:v>
                </c:pt>
                <c:pt idx="33">
                  <c:v>579900</c:v>
                </c:pt>
                <c:pt idx="34">
                  <c:v>285900</c:v>
                </c:pt>
                <c:pt idx="35">
                  <c:v>249900</c:v>
                </c:pt>
                <c:pt idx="36">
                  <c:v>229900</c:v>
                </c:pt>
                <c:pt idx="37">
                  <c:v>345000</c:v>
                </c:pt>
                <c:pt idx="38">
                  <c:v>549000</c:v>
                </c:pt>
                <c:pt idx="39">
                  <c:v>287000</c:v>
                </c:pt>
                <c:pt idx="40">
                  <c:v>368500</c:v>
                </c:pt>
                <c:pt idx="41">
                  <c:v>329900</c:v>
                </c:pt>
                <c:pt idx="42">
                  <c:v>314000</c:v>
                </c:pt>
                <c:pt idx="43">
                  <c:v>299000</c:v>
                </c:pt>
                <c:pt idx="44">
                  <c:v>179900</c:v>
                </c:pt>
                <c:pt idx="45">
                  <c:v>299900</c:v>
                </c:pt>
                <c:pt idx="46">
                  <c:v>239500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43F-4D3D-AE70-D69FCB74ED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958784"/>
        <c:axId val="39960576"/>
      </c:scatterChart>
      <c:valAx>
        <c:axId val="39958784"/>
        <c:scaling>
          <c:orientation val="minMax"/>
          <c:max val="3000"/>
        </c:scaling>
        <c:delete val="0"/>
        <c:axPos val="b"/>
        <c:numFmt formatCode="General" sourceLinked="1"/>
        <c:majorTickMark val="out"/>
        <c:minorTickMark val="none"/>
        <c:tickLblPos val="nextTo"/>
        <c:crossAx val="39960576"/>
        <c:crosses val="autoZero"/>
        <c:crossBetween val="midCat"/>
      </c:valAx>
      <c:valAx>
        <c:axId val="39960576"/>
        <c:scaling>
          <c:orientation val="minMax"/>
          <c:max val="500000"/>
        </c:scaling>
        <c:delete val="0"/>
        <c:axPos val="l"/>
        <c:majorGridlines/>
        <c:numFmt formatCode="General" sourceLinked="0"/>
        <c:majorTickMark val="out"/>
        <c:minorTickMark val="none"/>
        <c:tickLblPos val="nextTo"/>
        <c:crossAx val="39958784"/>
        <c:crosses val="autoZero"/>
        <c:crossBetween val="midCat"/>
        <c:majorUnit val="100000"/>
        <c:dispUnits>
          <c:builtInUnit val="thousands"/>
        </c:dispUnits>
      </c:valAx>
    </c:plotArea>
    <c:plotVisOnly val="1"/>
    <c:dispBlanksAs val="gap"/>
    <c:showDLblsOverMax val="0"/>
  </c:chart>
  <c:txPr>
    <a:bodyPr/>
    <a:lstStyle/>
    <a:p>
      <a:pPr>
        <a:defRPr sz="16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>
              <a:noFill/>
            </a:ln>
          </c:spPr>
          <c:marker>
            <c:symbol val="x"/>
            <c:size val="8"/>
            <c:spPr>
              <a:noFill/>
              <a:ln w="12700">
                <a:solidFill>
                  <a:srgbClr val="C00000"/>
                </a:solidFill>
              </a:ln>
            </c:spPr>
          </c:marker>
          <c:xVal>
            <c:numRef>
              <c:f>portland!$A$1:$A$48</c:f>
              <c:numCache>
                <c:formatCode>General</c:formatCode>
                <c:ptCount val="48"/>
                <c:pt idx="0">
                  <c:v>2104</c:v>
                </c:pt>
                <c:pt idx="1">
                  <c:v>1600</c:v>
                </c:pt>
                <c:pt idx="2">
                  <c:v>2400</c:v>
                </c:pt>
                <c:pt idx="3">
                  <c:v>1416</c:v>
                </c:pt>
                <c:pt idx="4">
                  <c:v>3000</c:v>
                </c:pt>
                <c:pt idx="5">
                  <c:v>1985</c:v>
                </c:pt>
                <c:pt idx="6">
                  <c:v>1534</c:v>
                </c:pt>
                <c:pt idx="7">
                  <c:v>1427</c:v>
                </c:pt>
                <c:pt idx="8">
                  <c:v>1380</c:v>
                </c:pt>
                <c:pt idx="9">
                  <c:v>1494</c:v>
                </c:pt>
                <c:pt idx="10">
                  <c:v>1940</c:v>
                </c:pt>
                <c:pt idx="11">
                  <c:v>2000</c:v>
                </c:pt>
                <c:pt idx="12">
                  <c:v>1890</c:v>
                </c:pt>
                <c:pt idx="13">
                  <c:v>4478</c:v>
                </c:pt>
                <c:pt idx="14">
                  <c:v>1268</c:v>
                </c:pt>
                <c:pt idx="15">
                  <c:v>2300</c:v>
                </c:pt>
                <c:pt idx="16">
                  <c:v>1320</c:v>
                </c:pt>
                <c:pt idx="17">
                  <c:v>1236</c:v>
                </c:pt>
                <c:pt idx="18">
                  <c:v>2609</c:v>
                </c:pt>
                <c:pt idx="19">
                  <c:v>3031</c:v>
                </c:pt>
                <c:pt idx="20">
                  <c:v>1767</c:v>
                </c:pt>
                <c:pt idx="21">
                  <c:v>1888</c:v>
                </c:pt>
                <c:pt idx="22">
                  <c:v>1604</c:v>
                </c:pt>
                <c:pt idx="23">
                  <c:v>1962</c:v>
                </c:pt>
                <c:pt idx="24">
                  <c:v>3890</c:v>
                </c:pt>
                <c:pt idx="25">
                  <c:v>1100</c:v>
                </c:pt>
                <c:pt idx="26">
                  <c:v>1458</c:v>
                </c:pt>
                <c:pt idx="27">
                  <c:v>2526</c:v>
                </c:pt>
                <c:pt idx="28">
                  <c:v>2200</c:v>
                </c:pt>
                <c:pt idx="29">
                  <c:v>2637</c:v>
                </c:pt>
                <c:pt idx="30">
                  <c:v>1839</c:v>
                </c:pt>
                <c:pt idx="31">
                  <c:v>1000</c:v>
                </c:pt>
                <c:pt idx="32">
                  <c:v>2040</c:v>
                </c:pt>
                <c:pt idx="33">
                  <c:v>3137</c:v>
                </c:pt>
                <c:pt idx="34">
                  <c:v>1811</c:v>
                </c:pt>
                <c:pt idx="35">
                  <c:v>1437</c:v>
                </c:pt>
                <c:pt idx="36">
                  <c:v>1239</c:v>
                </c:pt>
                <c:pt idx="37">
                  <c:v>2132</c:v>
                </c:pt>
                <c:pt idx="38">
                  <c:v>4215</c:v>
                </c:pt>
                <c:pt idx="39">
                  <c:v>2162</c:v>
                </c:pt>
                <c:pt idx="40">
                  <c:v>1664</c:v>
                </c:pt>
                <c:pt idx="41">
                  <c:v>2238</c:v>
                </c:pt>
                <c:pt idx="42">
                  <c:v>2567</c:v>
                </c:pt>
                <c:pt idx="43">
                  <c:v>1200</c:v>
                </c:pt>
                <c:pt idx="44">
                  <c:v>852</c:v>
                </c:pt>
                <c:pt idx="45">
                  <c:v>1852</c:v>
                </c:pt>
                <c:pt idx="46">
                  <c:v>1203</c:v>
                </c:pt>
              </c:numCache>
            </c:numRef>
          </c:xVal>
          <c:yVal>
            <c:numRef>
              <c:f>portland!$B$1:$B$48</c:f>
              <c:numCache>
                <c:formatCode>General</c:formatCode>
                <c:ptCount val="48"/>
                <c:pt idx="0">
                  <c:v>399900</c:v>
                </c:pt>
                <c:pt idx="1">
                  <c:v>329900</c:v>
                </c:pt>
                <c:pt idx="2">
                  <c:v>369000</c:v>
                </c:pt>
                <c:pt idx="3">
                  <c:v>232000</c:v>
                </c:pt>
                <c:pt idx="4">
                  <c:v>539900</c:v>
                </c:pt>
                <c:pt idx="5">
                  <c:v>299900</c:v>
                </c:pt>
                <c:pt idx="6">
                  <c:v>314900</c:v>
                </c:pt>
                <c:pt idx="7">
                  <c:v>198999</c:v>
                </c:pt>
                <c:pt idx="8">
                  <c:v>212000</c:v>
                </c:pt>
                <c:pt idx="9">
                  <c:v>242500</c:v>
                </c:pt>
                <c:pt idx="10">
                  <c:v>239999</c:v>
                </c:pt>
                <c:pt idx="11">
                  <c:v>347000</c:v>
                </c:pt>
                <c:pt idx="12">
                  <c:v>329999</c:v>
                </c:pt>
                <c:pt idx="13">
                  <c:v>699900</c:v>
                </c:pt>
                <c:pt idx="14">
                  <c:v>259900</c:v>
                </c:pt>
                <c:pt idx="15">
                  <c:v>449900</c:v>
                </c:pt>
                <c:pt idx="16">
                  <c:v>299900</c:v>
                </c:pt>
                <c:pt idx="17">
                  <c:v>199900</c:v>
                </c:pt>
                <c:pt idx="18">
                  <c:v>499998</c:v>
                </c:pt>
                <c:pt idx="19">
                  <c:v>599000</c:v>
                </c:pt>
                <c:pt idx="20">
                  <c:v>252900</c:v>
                </c:pt>
                <c:pt idx="21">
                  <c:v>255000</c:v>
                </c:pt>
                <c:pt idx="22">
                  <c:v>242900</c:v>
                </c:pt>
                <c:pt idx="23">
                  <c:v>259900</c:v>
                </c:pt>
                <c:pt idx="24">
                  <c:v>573900</c:v>
                </c:pt>
                <c:pt idx="25">
                  <c:v>249900</c:v>
                </c:pt>
                <c:pt idx="26">
                  <c:v>464500</c:v>
                </c:pt>
                <c:pt idx="27">
                  <c:v>469000</c:v>
                </c:pt>
                <c:pt idx="28">
                  <c:v>475000</c:v>
                </c:pt>
                <c:pt idx="29">
                  <c:v>299900</c:v>
                </c:pt>
                <c:pt idx="30">
                  <c:v>349900</c:v>
                </c:pt>
                <c:pt idx="31">
                  <c:v>169900</c:v>
                </c:pt>
                <c:pt idx="32">
                  <c:v>314900</c:v>
                </c:pt>
                <c:pt idx="33">
                  <c:v>579900</c:v>
                </c:pt>
                <c:pt idx="34">
                  <c:v>285900</c:v>
                </c:pt>
                <c:pt idx="35">
                  <c:v>249900</c:v>
                </c:pt>
                <c:pt idx="36">
                  <c:v>229900</c:v>
                </c:pt>
                <c:pt idx="37">
                  <c:v>345000</c:v>
                </c:pt>
                <c:pt idx="38">
                  <c:v>549000</c:v>
                </c:pt>
                <c:pt idx="39">
                  <c:v>287000</c:v>
                </c:pt>
                <c:pt idx="40">
                  <c:v>368500</c:v>
                </c:pt>
                <c:pt idx="41">
                  <c:v>329900</c:v>
                </c:pt>
                <c:pt idx="42">
                  <c:v>314000</c:v>
                </c:pt>
                <c:pt idx="43">
                  <c:v>299000</c:v>
                </c:pt>
                <c:pt idx="44">
                  <c:v>179900</c:v>
                </c:pt>
                <c:pt idx="45">
                  <c:v>299900</c:v>
                </c:pt>
                <c:pt idx="46">
                  <c:v>239500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73A-4C80-A3D4-2DF2F28981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975936"/>
        <c:axId val="40642432"/>
      </c:scatterChart>
      <c:valAx>
        <c:axId val="39975936"/>
        <c:scaling>
          <c:orientation val="minMax"/>
          <c:max val="3000"/>
        </c:scaling>
        <c:delete val="0"/>
        <c:axPos val="b"/>
        <c:numFmt formatCode="General" sourceLinked="1"/>
        <c:majorTickMark val="out"/>
        <c:minorTickMark val="none"/>
        <c:tickLblPos val="nextTo"/>
        <c:crossAx val="40642432"/>
        <c:crosses val="autoZero"/>
        <c:crossBetween val="midCat"/>
      </c:valAx>
      <c:valAx>
        <c:axId val="40642432"/>
        <c:scaling>
          <c:orientation val="minMax"/>
          <c:max val="500000"/>
        </c:scaling>
        <c:delete val="0"/>
        <c:axPos val="l"/>
        <c:majorGridlines/>
        <c:numFmt formatCode="General" sourceLinked="0"/>
        <c:majorTickMark val="out"/>
        <c:minorTickMark val="none"/>
        <c:tickLblPos val="nextTo"/>
        <c:crossAx val="39975936"/>
        <c:crosses val="autoZero"/>
        <c:crossBetween val="midCat"/>
        <c:majorUnit val="100000"/>
        <c:dispUnits>
          <c:builtInUnit val="thousands"/>
        </c:dispUnits>
      </c:valAx>
    </c:plotArea>
    <c:plotVisOnly val="1"/>
    <c:dispBlanksAs val="gap"/>
    <c:showDLblsOverMax val="0"/>
  </c:chart>
  <c:txPr>
    <a:bodyPr/>
    <a:lstStyle/>
    <a:p>
      <a:pPr>
        <a:defRPr sz="1600"/>
      </a:pPr>
      <a:endParaRPr lang="en-US"/>
    </a:p>
  </c:txPr>
  <c:externalData r:id="rId1">
    <c:autoUpdate val="0"/>
  </c:externalData>
</c:chartSpac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25399" units="in"/>
          <inkml:channel name="F" type="integer" max="32767" units="dev"/>
        </inkml:traceFormat>
        <inkml:channelProperties>
          <inkml:channelProperty channel="X" name="resolution" value="4096.38672" units="1/in"/>
          <inkml:channelProperty channel="Y" name="resolution" value="5080.81592" units="1/in"/>
          <inkml:channelProperty channel="F" name="resolution" value="0" units="1/dev"/>
        </inkml:channelProperties>
      </inkml:inkSource>
      <inkml:timestamp xml:id="ts0" timeString="2011-09-13T20:41:38.593"/>
    </inkml:context>
    <inkml:brush xml:id="br0">
      <inkml:brushProperty name="width" value="0.05292" units="cm"/>
      <inkml:brushProperty name="height" value="0.05292" units="cm"/>
      <inkml:brushProperty name="color" value="#00FF00"/>
    </inkml:brush>
    <inkml:brush xml:id="br1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15125 8941 2274,'0'0'288,"0"0"801,0 0 512,0 0 225,0 0-609,0 0-416,-20 0 96,20 0 160,0 0-160,0-19-160,0 19-97,0 0-288,0 0-63,0 0-97,0 0-32,0 0-96,0 0-32,20 0 0,-20 0-32,20 0 0,0 0 32,1 0-32,-3 0 64,2 0 96,21-20-96,-21 20-64,19 0 0,1 0 33,0 0-33,-1 0 32,1 0 0,-1 0 0,21 0-64,-21 0 32,22 0 0,-23 0-64,3 0 31,-1 20 1,-1-20-32,21 0 64,-21 19 0,1-19 0,19 0 32,2 0-32,-2 21 32,20-21 0,-19 0-32,-1 0-32,20 0 64,2 19-32,-2-19-96,0 0-32,0 0-32,20 0-256,-38 0 224,18 0 31,0 20-127,0-20 32,1 0 96,0 0-129,19 0 97,0 0 0,0 20 256,0-20 64,21 0 32,-21 0 193,0 0 31,0 0-192,-19 0 0,-1 0-127,0 0-33,-39 0-32,0 0-289,-21 0-1088,1 0-2371</inkml:trace>
  <inkml:trace contextRef="#ctx0" brushRef="#br0" timeOffset="1976.1126">6391 5047 8071,'0'0'737,"0"0"-2755,20 0 1826,-20 0 576,20 0 513,0 0-288,19 0-33,1 0 161,19 0 96,1-20-33,19 20-191,1 0-417,19 0 64,20 0 161,39-20-33,2 20-160,18-20-32,-20 1 289,2-1-129,-20 20-224,-41-20 65,-40 20-706,-19 0-1537,-1 20-2883</inkml:trace>
  <inkml:trace contextRef="#ctx0" brushRef="#br0" timeOffset="9950.5687">15682 6855 448,'0'0'192,"0"0"-384,0 0-32</inkml:trace>
  <inkml:trace contextRef="#ctx0" brushRef="#br0" timeOffset="10447.5974">15682 6855 352,'0'0'1377,"0"0"-288,0 0-865,0 0 97,0 0 447,0 0 65,0 0-128,0 0-65,0 0 193,0-19 128,0 19 0,0 0 32,0 0-32,0 0-64,0 0-257,0 0-95,0 0-1,0 0-95,0 0-97,0 0 65,0 0-129,0 0-128,0 0-128,0 0-128,0 0 0,0 19 128,0 1 0,0 0 96,0 20 0,0-20 32,0 19 0,0 21-63,0-21-1,0 1-96,0 0 64,0 0 0,0 0-32,0-21-32,0 21 0,0-20 0,0 0-32,0-20-128,0 20-161,0-20-127,0 0-353,0 0-896,0 0-1154,0 0-3171</inkml:trace>
  <inkml:trace contextRef="#ctx0" brushRef="#br0" timeOffset="10974.6277">15483 7054 4676,'0'0'448,"20"0"1090,-20-20 448,19 0-673,-19 20-704,20-20-449,-20 20-128,20-20 96,0 1-96,1-1 96,-21 0 96,18 0 129,-18 0 159,0 0-64,0 20 65,20-19-321,-20 19-192,0 0 0,0-20 64,21 20-64,-21 0 160,0 20 257,20-1-1,-20 1-224,20 0 65,-2 0-97,-18 0-64,21 0-64,-1-1-192,0 1-1762,0 0-5958</inkml:trace>
  <inkml:trace contextRef="#ctx0" brushRef="#br0" timeOffset="11478.6557">15344 7749 4163,'0'0'6535,"0"0"-6471,-20 0 897,20 0 1153,0 0-1730,0 0-480,0 20 352,20 20 128,-20-20 1,0 19-193,0 1-96,0-20-32,0 0-96,20 0-96,-20-1-545,0-19-1056,0 0-1859,20 0-4579</inkml:trace>
  <inkml:trace contextRef="#ctx0" brushRef="#br0" timeOffset="11810.6754">15483 7730 11883,'20'0'768,"-20"0"-1152,19 0 1057,1 0 95,0 0-511,0 0-289,1 19-32,-3 1-129,2 0 97,-20 0-32,0 0 64,0 0 160,-20-1 64,20 1 289,-18 0 127,-3-20-95,21 20-65,-20-20-160,20 0-159,0 20-194,0-20 1,20 0 160,1 20-32,-3-20-32,2 0-512,1 19-609,-1-19-1922,0 0-6630</inkml:trace>
  <inkml:trace contextRef="#ctx0" brushRef="#br0" timeOffset="12417.7102">15860 7809 5925,'0'-20'2563,"20"20"-2467,-20-20 1986,20 20-449,-1 0-896,1-20-65,0 20-319,0 0-289,1-19 0,-3 19-64,2 0-64,-20 0 32,0 0 32,-20 0 160,2 0-192,-3 19-32,1-19 64,-20 20-64,21 0-64,-21 0 128,20-20-96,20 20-97,0 0 129,0-1-160,20-19 64,0 20-128,19 0-225,-19-20 193,20 20 64,-19-20 96,17 20 63,-38-20 65,0 20 257,0-1 607,-20-19-255,2 21-97,-3-21-191,-19 20-65,1-20-160,19 0-32,0 19-32,0-19-352,20 0-577,0 0-2402,0 0-1890</inkml:trace>
  <inkml:trace contextRef="#ctx0" brushRef="#br0" timeOffset="12719.7275">16317 7849 10473,'19'-20'2787,"-38"20"-3492,19 0 1250,-20 0 128,0 20-641,0-20-64,0 19 32,20 1-32,0 20 64,0-20 64,20 0-32,0-20 32,0 19 32,0-19 96,19 0 160,-19 0 65,21-19 63,-3-1-63,-18-20-33,-20 20-192,0 0 161,0 1-97,-20-1-96,-18 0-128,-3 20-96,-18 0-512,19 20-1730,-19 0-6150</inkml:trace>
  <inkml:trace contextRef="#ctx0" brushRef="#br1" timeOffset="26553.5188">13062 5266 3683,'18'0'545,"-18"0"-417,0 0 576,20-20-63,-20 20-225,21 0-159,-21 0-33,20-20 128,0 20 289,-20 0 288,18 0-161,-18 0-127,0-19-33,0 19 1,0 0-64,0 0-161,0 0-224,21 0 64,-21-21-64,20 21 33,-20 0-65,20-20 32,19 20-32,-19-19 0,0-2 0,20 21-64,-21-19 96,1-1 1,20 0-1,-19 20-32,17-20 0,3 0-32,-3 0-32,3 0 0,-1 1-32,-1-1 64,21 0-192,-21 0 481,1 0-289,1 0-64,-3 1 160,3-1-32,18-1 0,-19 2 0,19-2-64,-19 2 33,19-1-1,-19-1-64,-1 2-32,1 19 0,19-20-32,-18 0 32,-1 1-64,-1-2 64,21 2-32,-21-1 32,21 0 0,-21 0-32,22 0 32,-23 0-32,3 1 32,-1-1-32,19 0 32,-19 0-32,-1 0 0,1 0 0,-1 20 0,1-19 0,19-2-32,-19 2 64,1-2-32,-2 2 0,1-1 0,19 0 0,-19 0 32,0 0-32,19 0 32,-18 1 0,-3-2-32,23 2-32,-22-1 64,1 0-32,19 1 0,-19-22 0,19 22 0,2-1 0,-23 0 0,23 0 0,-2-20 0,-19 21 0,19-2 0,-19 2 0,-1-1 32,1 0 0,19 0 0,-19-20-32,19 20 32,2 1 0,-2-22 0,-19 22-32,19-1 0,-19 0 32,-1 1 0,22-22-64,-21 22 32,19-1 32,-19 0-64,19 0 32,0 0 0,1-19 32,-21 19 0,1 0-32,1 0-32,-3 20 64,3-20-32,-2 0 0,1 0-32,0 1 64,-1-1-32,1 0 0,19 0-32,-19-1 32,-1 21 0,2-19 0,-1-1 0,-1 1 32,21-2-96,-21 1 128,21 0-96,-1 1 64,2-1-32,-23 0 0,23-20 0,-2 20-32,-19 1 64,19-1-32,0 0 0,-19 0 0,19 0 0,2-1 0,-2 2 0,-19-20-32,19 19 64,1-1-32,-1 2-32,2-1 64,18-19-64,-20 18 96,20 1 65,1-19-65,-21 19 0,20 0-64,2-20 0,-2 21 64,0-1 64,0 0 96,0 0 0,20-20 0,21 21-95,-1-21-65,0 0-32,1 0-96,18 0 160,-19 21 64,21-21-224,-2 0 160,1 1 0,-19 19 96,19-20-96,-40 20 96,-20 0-127,0 1-130,-20-1 162,22-1-129,-2 2 128,20-21-96,1 21 32,-1-22 64,-40 21-32,21 0-32,-21-19 64,-19 19-32,-1 0 64,-19-20 32,1 20-96,-1 20-160,-2-19-705,-18 19-928,-18-20-1634,-23 20-4549</inkml:trace>
  <inkml:trace contextRef="#ctx0" brushRef="#br0" timeOffset="30793.7613">15641 6736 9032,'0'0'64,"0"0"128,0 0 2050,0 0-960,0 0-1154,0 0-64,0 0 96,0 0-256,0 0-385,0-19-479,0 19-1571,0-21-3747</inkml:trace>
  <inkml:trace contextRef="#ctx0" brushRef="#br0" timeOffset="30936.7694">15662 6537 7174,'0'-20'-929,"0"1"1186,0-1 383,0 0-736,0 20-1922,0-20-2146</inkml:trace>
  <inkml:trace contextRef="#ctx0" brushRef="#br0" timeOffset="31080.7777">15641 6219 6726,'0'-19'-801,"0"19"641,0-21 320,0 2-128,0-1-737,0 20-2786</inkml:trace>
  <inkml:trace contextRef="#ctx0" brushRef="#br0" timeOffset="31240.7869">15641 5882 8199,'0'-40'0,"-20"20"-544,20 1 1056,0-1-416,0-21-1217,0 22-1441,0-1-417</inkml:trace>
  <inkml:trace contextRef="#ctx0" brushRef="#br0" timeOffset="31405.7963">15662 5345 7463,'0'-39'993,"0"18"64,0 2-417,0-1-544,0 0-96,0 1-96,0 19-705,0-21-1697,20 1-3684</inkml:trace>
  <inkml:trace contextRef="#ctx0" brushRef="#br0" timeOffset="31556.8048">15682 4987 8968,'0'-39'-32,"0"19"961,0 0 320,0-20-576,0 21-321,0-1-448,0-20-641,20 19-1089,-20 2-1985</inkml:trace>
  <inkml:trace contextRef="#ctx0" brushRef="#br0" timeOffset="31715.8136">15662 4550 5060,'0'-20'192,"-21"0"898,21 20 543,0-20-864,0 20-545,0-19-224,0 19-32,0-20-128,0 0-1153,0 20-1186,0-20-832</inkml:trace>
  <inkml:trace contextRef="#ctx0" brushRef="#br0" timeOffset="31845.8214">15662 4272 7943,'0'-20'513,"0"0"1056,0 0-576,-21 0-865,21 20-1217,0 0-3716</inkml:trace>
  <inkml:trace contextRef="#ctx0" brushRef="#br0" timeOffset="32408.8533">15641 4212 2946,'21'0'801,"-1"-20"1505,-20 20 97,0 0-33,0 0-512,0 0-705,0 0-353,-20 0-191,20 0-321,-41 0-288,23 0-64,-3 20-64,1-20-1025,-20 20-2018,21-20-2498</inkml:trace>
  <inkml:trace contextRef="#ctx0" brushRef="#br0" timeOffset="32552.8618">15066 4192 7334,'0'-20'-608,"-20"20"-1442,20 0-577</inkml:trace>
  <inkml:trace contextRef="#ctx0" brushRef="#br0" timeOffset="32754.8734">14570 4192 4484,'-79'0'64,"39"20"-64,-1-20 0,3 0-513,-23 0-480,22 0-768</inkml:trace>
  <inkml:trace contextRef="#ctx0" brushRef="#br0" timeOffset="32891.8813">13914 4153 1825,'-59'0'1826,"19"0"-1730,20 0 224,-19 0-1056,-1 0-1827</inkml:trace>
  <inkml:trace contextRef="#ctx0" brushRef="#br0" timeOffset="33058.8908">13477 4153 4420,'-39'0'448,"19"19"-480,0-19-224,0 0-257,1 0-287,-1 0-2051</inkml:trace>
  <inkml:trace contextRef="#ctx0" brushRef="#br0" timeOffset="33223.9003">12803 4172 320,'-59'-19'448,"39"19"-832</inkml:trace>
  <inkml:trace contextRef="#ctx0" brushRef="#br0" timeOffset="33324.9061">12248 4132 864,'-81'0'0</inkml:trace>
  <inkml:trace contextRef="#ctx0" brushRef="#br0" timeOffset="33504.9164">11849 4093 2626,'-59'20'4260,"39"-20"-4100,-19 0 705,19 0-320,0 0-161,0 0-352,-19 19-737,-1 2-2274,0-21-640</inkml:trace>
  <inkml:trace contextRef="#ctx0" brushRef="#br0" timeOffset="33808.9332">11294 4172 3811,'-20'0'1634,"0"-19"352,20 19-705,0-21-609,0 21-511,-19 0-418,19 0-864,-20-19-256,20 19 448,-20 0 417,0 0 223,0 0 257,0 0-192,1 0-737,-1 0 64,0 0-96,-21-20 641,23 20 448,-2 0 641,-1-20 64,1 20-289,20 0-384,-39-19 577,19 19 544,0 0-352,0 19-673,0-19-224,20 0-96,-19 20-416,19-20-578,0 0-319,0 20 160,0-20-417</inkml:trace>
  <inkml:trace contextRef="#ctx0" brushRef="#br0" timeOffset="34111.951">10440 4192 11402,'20'0'32,"0"0"449,21 0 223,-3-20-159,3 20-161,18 0-320,-19 0-64,19 0 0,1 0 0,-21 20-64,1-20-416,-1 20-705,-19-20-929,0 20-961,-20-20-2434</inkml:trace>
  <inkml:trace contextRef="#ctx0" brushRef="#br0" timeOffset="34831.9922">9547 3815 7142,'-20'0'160,"1"0"897,19 0-320,19-20-256,1 20 95,20 0-384,-1 0-192,1 0 64,-19 0-128,17 0 128,-18 20-64,1 0 0,-21-1 64,0 2 193,-21 18 415,1-19 65,2 0-64,-2 20-257,-1-21-96,1 1-160,20-20-95,0 0-65,20 21 64,1-21-289,17-21-896,3 21-897,-1-20-480,-1 20-1025</inkml:trace>
  <inkml:trace contextRef="#ctx0" brushRef="#br0" timeOffset="35122.0089">9865 3815 6886,'-20'-20'545,"40"20"-257,-20 0 160,40-20 161,-21 20-1,1 0-383,0 0-193,0 20-32,0 0 0,-20 0 64,0-1 0,0 2 0,0-2 160,-20 1 64,20 0 161,-20 0-193,20-20-224,0 20 64,20-20 96,0 0-32,-1 0-160,1 0-576,20 0-1026,-1 0-1088,1 0-2435</inkml:trace>
  <inkml:trace contextRef="#ctx0" brushRef="#br0" timeOffset="35387.0228">10221 3875 6534,'-38'19'416,"17"-19"-64,1 20 673,0-20 64,20 20-704,0 20-161,20-20-64,21-1 64,-3 1 161,3-20 319,-1 0 193,19 0 160,-19-20-128,-20 1 32,-1-1 0,1-20-288,-20 20-193,-20-19-224,1 18-160,-21-18-192,0 19-64,20 0-128,-19 20-737,19 0-673,0 20-1473,-1-20-6053</inkml:trace>
  <inkml:trace contextRef="#ctx0" brushRef="#br0" timeOffset="35957.0566">10559 3696 10057,'0'0'1057,"0"19"-1345,0-19 832,0 20 1026,0 0-737,0 20-545,0-20-160,0 19-32,21 1-32,-21-20-32,0 20 0,20-20 32,-20-20-96,0 20-224,20-20-289,-20 0-319,18 0-482,-18 0-1216,21 0-2050</inkml:trace>
  <inkml:trace contextRef="#ctx0" brushRef="#br0" timeOffset="36259.0735">10798 3755 4676,'-20'0'1794,"20"0"-1154,-20 0 930,20 0-673,-20 20-769,-19-20-160,19 20 32,0 0 0,-1-20 0,3 20 0,18-1 0,-20-19 128,20 21 416,20-2 161,-20-19-96,18 20-97,23 0-96,-21-20-95,19 20-33,1-20-224,0 0-32,-21 20-32,1-20-96,20 0-1185,-40 20-3268</inkml:trace>
  <inkml:trace contextRef="#ctx0" brushRef="#br0" timeOffset="40419.3118">10559 3835 704,'0'-20'1826,"0"20"-321,0 0-768,0 0-385,0 0 193,0 0-353,21 0-128,-21 0 32,0 0 32,0 0 97,0 0 351,0 0 321,0 0-32,0 0-193,0 0 1,0 0-160,0 0-65,0 0-96,0 0-63,0 0-33,0 0-32,0 0 32,0 0-96,0 0 225,0-20-65,0 20-64,0 0-31,0 0 191,0 0-32,0 0 33,0 0-1,0 0-64,0 0-31,-21 0-129,21 0 32,0 0-64,0 0-96,0 0-64,0 0-96,0 0 0,0 0 64,21 20 32,-21-20 0,0 20 32,0-1-32,0 2 0,0-2 64,0 1 0,20 0 0,-20 0 0,0 0-32,0-20-64,0 20 32,0-20 32,0 19-32,0-19 32,0 20 32,0-20-64,0 0 0,0 0-128,0 0-224,0 0-160,20 0-289,-20 0-897,0 0-1120,0 0-1507</inkml:trace>
  <inkml:trace contextRef="#ctx0" brushRef="#br0" timeOffset="50067.8633">5040 11724 5541,'20'0'768,"-20"0"-768,0 0 545,0 0 544,0 0-256,0 0-449,20 0 193,-20 0 159,0 0 65,21 0-32,-21 0-96,20 0-193,-20 0-128,18 0-192,-18 0-127,21 0-1,-1 0 32,0 0 32,19 0 128,-19 0-64,20 0-32,-1-20-64,1 20 96,21 0-160,-23 0 0,-17 0 32,19 0-64,-1 0 32,-19 0-32,0 0 32,19 0 0,-19 0 0,20 0 32,-1 0-32,-19 0 0,20 0 0,-20 0 0,19 0 32,2 0-32,-3 0-32,23 0 32,-22 0-128,1 0 128,0 0 0,-1 0-64,21 0 96,-21 0-32,22 20-64,-2-20 96,1 0-32,-1 0-32,-19 0 32,19 0 32,0 0-64,1 0-32,-1 0 64,2 0 0,-2 0 0,0 0 0,1 0 0,-1 0 64,22 0-64,-2 0 0,0 0 32,0 0-32,0-20 32,2 20 0,-23 0 0,22-20-32,-1 20 96,1 0-64,-1-20 97,0 20-65,0 0 32,-18 0-128,18-19 64,0 19 0,0 0-32,2 0 0,-22-20 32,20 20 0,-39-20-32,19 20 0,-39 0 0,20 20-32,-40-20 0,21 20-64,-21-20-193,0 0-159,0 19-417,0-19-736,-21 0-2788</inkml:trace>
  <inkml:trace contextRef="#ctx0" brushRef="#br0" timeOffset="55667.184">8733 11664 1057,'0'0'1505,"0"0"-192,0 0-512,-20 0-192,20 0 159,0-19 33,0 19-321,0 0 802,0 0-289,0 0-481,0 0 1,0 0-33,0 0-320,0 0 96,20 0 161,0 0-65,0 0-128,19 0-63,1 0-33,19 0 32,-18 0-128,-1 0-32,-1 0 0,1 0 0,-20 0 0,19 0-32,-39 0-32,20 0-321,-20 0-640,0 0-1089,0 19-1761</inkml:trace>
  <inkml:trace contextRef="#ctx0" brushRef="#br0" timeOffset="65328.7362">12327 10393 960,'0'-21'-32,"20"21"64,-20 0 577,0 0 928,0 0-640,0 0-672,0 0-97,-20 0 480,20 0 225,0 0 160,-20 0-64,20 21-128,0-21-33,0 0-127,0 0-289,0 0 97,0 0-129,20 0-160,0 0-128,-1 0-32,1 0 64,0 0 0,0 0-64,0 0-64,-1 0 160,21 19-32,0-19 0,-1 0 33,22 0-1,-23 0-96,23 0 0,-2 0 0,1 0-32,-1 0 32,-19 0-32,19 20 0,20-20 32,-18 0 0,18 20 64,0-20-32,0 0-32,0 0 64,20 20 0,2-20 224,-2-20 513,19 20-225,2 0 97,-21-20-321,0 20-320,0 0 32,-20 0-32,2 0-128,-2 0 64,0 20-32,20-20-128,-20 0-288,2 0 255,18 0 193,-20 0 0,0 0 64,-20 0 32,2-20-64,-41 20-32,0 0-32,-20 0-256,19 0-993,-19 20-737,0-20-833,0 0-1921</inkml:trace>
  <inkml:trace contextRef="#ctx0" brushRef="#br0" timeOffset="66778.8194">14927 11704 1601,'0'20'545,"0"-20"-577,0 0 704,0 0 770,20 0-450,-20 0-191,20 0-256,0 0-33,-1 0 129,1 0-1,20 0 161,-20 0-384,39 0-129,-18 0 417,-3 0-385,23-20-256,-22 20 32,21 0-64,-1 0 32,-19 0-64,19 0 32,20 0 0,-18 20-32,-2-20 0,20 0 0,-19 0 32,19 0-32,0 0 0,2 20 0,-2-20 0,20 0 0,-20 0 0,20-20 0,1 20 64,19 0-64,0 0 160,-19 0-96,19 0-32,-20 0-32,0 0-32,1 20 64,-21-20-32,0 20-128,0-20 64,20 0 128,-20 0 32,22 0 97,-2 0-1,0-20 32,-20 20-224,-20 0-32,2 0 32,-2 0-160,-19 0-160,-1 0-353,-19 0-160,0 0 225,-20 20-834,0-20-1505</inkml:trace>
  <inkml:trace contextRef="#ctx0" brushRef="#br0" timeOffset="69698.9861">12485 12518 3651,'0'0'4388,"20"-19"-3011,-40-1 449,20-21-64,-20 22-257,1-21-480,-1 21-512,-20-2-449,1 21-96,-1 0-96,-1 21-129,-18-2-31,19 21 0,21-21-65,-21 22 257,20-2 96,0 1 0,1 20 96,19-1 97,19 1-1,21-1 32,19-18-64,22-2-64,-2-20 96,0 2-127,20-21-33,0 0-257,-20 0-832,-18-21-2146,-2 21-8135</inkml:trace>
  <inkml:trace contextRef="#ctx0" brushRef="#br0" timeOffset="69943.0004">13100 12220 14926,'0'20'-161,"0"0"-159,0 20 544,0 39 449,0-20-225,-20 2-255,20-2-97,0 1 0,20 19-64,-20-19-96,21 20-224,-1-1-641,0-19-833,-2-21-1057,23-19-2338</inkml:trace>
  <inkml:trace contextRef="#ctx0" brushRef="#br0" timeOffset="70276.0194">13418 12677 6950,'-20'40'3203,"0"0"-3876,-19-1 577,19 2 545,0-2-545,20 1-481,0 0-288,0-1 641,40-39 256,-20 0-160,19 0-288,-19-19 384,21-21 64,-23-1-160,2 2 128,0 0 224,-20-2 897,-20 22 640,0-1-31,2 0-353,-3 20-832,21 0-225,-20 20 161,0 0 63,20 19-191,0 2-193,20-2-96,0-20-545,1 22-576,17-21-1089,3 0-2178,-3-1-3778</inkml:trace>
  <inkml:trace contextRef="#ctx0" brushRef="#br0" timeOffset="70557.0356">13795 12757 10185,'-19'-40'32,"19"20"0,-40 0 929,20 20-192,0 0-641,-19 0-160,19 20 96,0 20 96,-1-20 192,21 19 33,21-18-33,19 18-128,-20-19-160,39-1-32,-19 2 33,-1-1-1,-19-20 0,0 0 192,1 20 833,-21-20-513,0 0-511,-21 20-65,-19-20-417,20 0-672,-19 19-544,19-19-1346,-20 0-2114</inkml:trace>
  <inkml:trace contextRef="#ctx0" brushRef="#br0" timeOffset="70868.0534">14034 12776 12780,'0'-19'128,"0"-1"-417,-20 20 450,-19 0 383,19 0-224,-21 0-352,21 20-64,2-1 32,18 1 128,0 1 96,18-21 97,2 20-97,0-1-64,21 1 0,-23-1 0,23 2-32,-21-21 64,0 20 449,-20 0 640,0-20-608,0 0-353,-40 20-64,20-20-160,-19 19-288,-2 1-545,1-20-800,1 20-834,19-20-896,0 0-2018</inkml:trace>
  <inkml:trace contextRef="#ctx0" brushRef="#br0" timeOffset="71041.0627">14212 12796 10954,'20'21'256,"-20"-1"-160,-20 19 801,20-20-384,0 2-417,0-1-545,0 0-1280,0 19-834,20-19-1825</inkml:trace>
  <inkml:trace contextRef="#ctx0" brushRef="#br0" timeOffset="71170.0707">14232 12817 9865,'-20'-41'288,"0"22"-608,20 19-33,0 0-255,0 0-4805</inkml:trace>
  <inkml:trace contextRef="#ctx0" brushRef="#br0" timeOffset="71429.0855">14530 12558 11562,'0'-139'-128,"-20"59"128,1 1 769,-1 39 64,-20 1-353,19 39-672,1-20-224,-18 40 288,38-1-1,-21 41 97,21-1 193,0 1 223,0 20 193,21-40 127,-21 19-223,20-19-353,-2 0-32,2 19-96,1 1-320,-1 0-417,0-1-512,0-19-1186,-20-20-1536</inkml:trace>
  <inkml:trace contextRef="#ctx0" brushRef="#br0" timeOffset="71682.1">14372 12817 10153,'-20'-60'-128,"40"40"128,-20 0 897,18 0-513,2 20-160,21 0-352,-21 0-96,19 20-32,1-20-353,0 0-191,-21 20 447,21-20 353,-20 0-96,0 20 96,-20-20 705,0 0 192,19 19-545,-19-19-224,0 20-32,0-20-192,0 21-416,0-1-353,0-20-641,0 19-1024,20-19-1730</inkml:trace>
  <inkml:trace contextRef="#ctx0" brushRef="#br0" timeOffset="71812.1074">14708 12598 14221,'0'-20'-448,"0"0"-2275,0 20 2499,0 0-769</inkml:trace>
  <inkml:trace contextRef="#ctx0" brushRef="#br0" timeOffset="72801.164">15006 12717 7366,'0'0'2435,"0"0"-2179,0 0 1538,-19-20-1282,19 20-512,-20 0-192,0 0 96,0 20 96,20 0-64,-20 0 0,1 19 64,19-18-96,0-1 32,0-1-32,0 1-65,19-1 161,1-19 0,0 0 64,20 0 33,-1 0-1,1 0 64,-20-19-64,19-1-64,-19 1 0,21-1-64,-23-1 32,-18 21-128,20-20-225,-20 20 193,0 0 128,-20 0 160,2 0-128,-3 20 64,21 1-64,-20-1 0,20-1-96,0 1 32,0-1-64,20 2-128,1-21 192,-3 0 224,22 0-64,-19 0 64,19-21-32,-21 2-31,-19-1-1,20 1 128,-20-1-64,-20-1-64,20 21 160,-19-20-192,-1 1-64,0 19-64,20 0-128,-21 0 32,21 0 160,0 19 192,21 1-64,-1 1-96,0-1 0,19-1 0,1 1-64,-20-1-448,19-19-865,-19 21-2019,0-21-3937</inkml:trace>
  <inkml:trace contextRef="#ctx0" brushRef="#br0" timeOffset="72988.1747">15483 12776 11723,'-20'-39'1281,"0"19"-705,20 0 385,0 20 577,0 0-545,20 0-705,0 0-192,19-20-32,1 20-64,1-20 64,18 20-352,-19 0-513,-1 0-672,-19 0-930,0-19-960,0 19-2594</inkml:trace>
  <inkml:trace contextRef="#ctx0" brushRef="#br0" timeOffset="73175.1854">15603 12360 1601,'0'59'8744,"0"-40"-8263,0 22 1889,0-2-416,0 1-385,0 0-864,0 19-609,0 1-32,0 19-256,18-19-513,-18-21-576,20 22-481,1-41-928,19-1-1794</inkml:trace>
  <inkml:trace contextRef="#ctx0" brushRef="#br0" timeOffset="73313.1931">15801 12757 12748,'0'-20'-32,"19"20"-257,-19 0 289,0 20 32,0-1-512,20 1-1538,0 21-1281,-20-22-609</inkml:trace>
  <inkml:trace contextRef="#ctx0" brushRef="#br0" timeOffset="73434.2001">15919 12697 8456,'-19'-59'1281,"-1"39"-1858,0 0-1441,0 20-576</inkml:trace>
  <inkml:trace contextRef="#ctx0" brushRef="#br0" timeOffset="73695.2151">16137 12677 13292,'-18'40'-64,"-2"0"128,0-21 256,-1 1-31,1 21-289,0-22 64,20 1-321,0-1 418,20 2 159,21-21-96,-21-21 96,18 21-95,-17-19-1,19-1 641,-40 1 64,20-1-353,-20-1-256,-20 21-352,0-20-448,0 1-897,-19 19-1890,-1-20-4357</inkml:trace>
  <inkml:trace contextRef="#ctx0" brushRef="#br0" timeOffset="73839.2234">16376 12856 3267,'-20'20'-3139</inkml:trace>
  <inkml:trace contextRef="#ctx0" brushRef="#br0" timeOffset="74019.2331">16356 12876 5349,'0'40'2306,"0"-40"-1762,0 0 33,0-21 512,0 2-288,0-1-449,20-19 353,0 18-321,-20 1-128,21 1 321,-3-1-129,2 0 129,0 20-1,1 20-223,-1-20-161,-2 20 256,-18-1-384,0 22-64,0-21 32,0 19-512,0 1-962,0-20-1216,0 0-2050</inkml:trace>
  <inkml:trace contextRef="#ctx0" brushRef="#br0" timeOffset="74467.2593">16753 12419 12235,'20'0'32,"-20"0"-192,20 0 0,-20 0-1442,20 19-2914</inkml:trace>
  <inkml:trace contextRef="#ctx0" brushRef="#br0" timeOffset="74588.2657">16852 12657 12844,'0'40'-289,"0"-40"-95,0 20 352,0 0-2498</inkml:trace>
  <inkml:trace contextRef="#ctx0" brushRef="#br0" timeOffset="76038.3491">17389 12280 8071,'0'80'128,"0"-21"-96,0-19 609,0 19 224,0 1-417,20 0-288,-20-1 545,0 20 352,20-18-448,-1-3-97,-19-37 513,0-1 544,20-20-1120,-20-20-481,-20-20 160,1-19 0,-1-1-192,0 0 32,-1-19-705,1 0-192,20 19-96,20 0 33,41 20 479,-2 21 385,0 19 256,21 19 128,-1 1-31,-20 0 127,-18 20-288,-1-20 96,-21 19-64,21 1 449,-40 0 255,0 19 33,0-19-160,-40 0-353,1-1-160,-1 2-96,-19-21-480,-2-1-673,22 1-897,-1-20-2979</inkml:trace>
  <inkml:trace contextRef="#ctx0" brushRef="#br0" timeOffset="76226.3599">18123 12558 10570,'39'80'384,"-39"-21"-833,0 1 289,0 0 385,0-21-161,0 0-225,0 2-63,0-1-288,20-40-129,-20 19-1569,21-19-2659</inkml:trace>
  <inkml:trace contextRef="#ctx0" brushRef="#br0" timeOffset="76348.3664">18162 12618 9769,'-59'-79'544,"39"58"-352,20 2 33,0 19-642,0 0-159,20 0-2916</inkml:trace>
  <inkml:trace contextRef="#ctx0" brushRef="#br0" timeOffset="76587.3804">18541 12618 13708,'0'0'577,"0"0"96,-21 0 608,1 0-1057,-20 20-288,21-20-32,-1 19-224,0 1 31,20 20-319,20-20-161,0 0 193,19-1 223,-19 1 257,21 1 0,-3-1 128,-18-1 384,-20 1 705,0-1-352,-20-19-577,-18 21-192,-3-21-416,1 0-417,1 0-736,-1 0-2243</inkml:trace>
  <inkml:trace contextRef="#ctx0" brushRef="#br0" timeOffset="77201.4151">18798 12638 15662,'40'-20'96,"-40"20"-512,0 0 640,-20 20 97,-20-20-321,21 19-65,-1 21 65,0 0-64,20-20-320,0 19-160,20-18-193,19-1-64,1-1 128,0 1 97,19-20-225,-18 0-288,-3 0 64,-18 0 961,1 0 256,-1 0 225,-20 0-1,-20 0 449,-1 0 160,1 0-320,0 0-161,-19 0 1,19 0-129,0-20-224,20 1-192,-20-1-64,20-1-64,20 1-128,0-19 64,0 19 192,19 0 32,-19 0 64,21 20 64,-3 0-128,-17 0-64,19 0-32,-20 0-32,19 20-65,-19-20-95,20 0-96,-21 20 288,21-20 96,-20 0 96,0 0-32,-20 0 64,0 0-64,0-20 129,-20 20 31,0 0-32,0 0 64,0 0 97,1 0-97,-1 20-96,0 0-96,0 0-32,20-1 0,20 1 32,0 21-64,19-22 32,1-19 1,0 0-65,19 20-161,-18-20-127,-3-20-320,3 20-866,-1-19-1633,-21-1-3043</inkml:trace>
  <inkml:trace contextRef="#ctx0" brushRef="#br0" timeOffset="77345.4234">19573 12717 10249,'-40'0'1121,"40"0"-224,0 0 1313,0 0-736,20-20-738,0 20-255,19 0 63,1 0-95,-1 0-289,1-20-448,19 20-1154,-19 0-672,1 0-1473</inkml:trace>
  <inkml:trace contextRef="#ctx0" brushRef="#br0" timeOffset="77532.4341">19731 12339 11883,'0'80'1185,"0"-40"-545,0-20 1250,0 19-32,20 21-1057,-20-20-609,20 19-192,-20 1-384,19-21-769,1 2-673,-20-2-3523,20-19-3492</inkml:trace>
  <inkml:trace contextRef="#ctx0" brushRef="#br0" timeOffset="78267.4761">20049 12757 8808,'-40'39'769,"40"-39"1024,0 0 129,0 0-673,20 0-480,0 0-449,0 0-95,19 0 159,-19 0 64,20 0-63,-21-20-65,1 1-160,-20-1-128,20 0-64,-40 20-192,20-20 64,-20 0 160,-19 20 0,-1 0 0,1 20 128,19-20-32,-20 20-64,20 0 0,1 0-32,19-1 0,19 1 0,21 21-128,0-22-160,-1 1-65,21-20-896,-1 19-1185,2-19-2499</inkml:trace>
  <inkml:trace contextRef="#ctx0" brushRef="#br0" timeOffset="78434.4858">20446 12757 11050,'-20'-20'2050,"0"0"-1858,20 20 1666,0 0 64,0 0-1474,0 0-32,20-20-127,20 20-289,-20-20-128,39 20-353,-19-20-1024,-1 20-1282,1 0-4580</inkml:trace>
  <inkml:trace contextRef="#ctx0" brushRef="#br0" timeOffset="78909.5122">20863 12598 768,'20'-20'12844,"-1"20"-13772,-19 0 767,0 0 354,20 0 127,-20 0 0,20 40-320,-20-20 32,20 39 192,-20-19 65,20-1 95,-1 2-96,1-2 257,0-39 288,0 20 192,-20-20-65,21 0-479,-21-20-97,20 1-224,-20-22-160,0-18-192,0 19-608,-20 0-674,20 1-256,0 19-1505,0 0-5957</inkml:trace>
  <inkml:trace contextRef="#ctx0" brushRef="#br0" timeOffset="79284.5347">21359 12677 14573,'0'0'192,"0"0"-95,-20 0 575,-19 0-480,19 0-256,0 20-128,-20 0-96,40 0 64,-19 0-353,19 19-640,19-18 416,1-1 225,0-20 448,20 0 192,-1 0 256,1-20 449,-20-1 192,-1 1 128,1-19-193,-20 19-383,0-20-353,-20 20-64,20 1 0,-19 19-32,-1-20-64,0 20-64,20 20 32,0-1 32,0 1 32,20 0-32,0 0-64,-1 20-288,21-21-33,1 22-63,-3-21-353,-18-1-640,21-19-897,-23 20-1410</inkml:trace>
  <inkml:trace contextRef="#ctx0" brushRef="#br0" timeOffset="79538.5491">21616 12141 12940,'-18'99'64,"18"-20"64,18 1 1986,-18-20-416,0-20-962,0 0-480,0 19-95,21 0-33,-21 21-96,20 0-64,-20-21-577,20 1-224,0-20-576,-1-1-2018,1-19-3011</inkml:trace>
  <inkml:trace contextRef="#ctx0" brushRef="#br0" timeOffset="79782.5627">21875 12558 9833,'20'20'512,"-20"0"353,0 20 1249,0-1-576,0 1-1186,0 0-320,21-1-32,-21 2-32,18-2-32,2-20-128,-20-19-129,21 21-159,-1-21 128,0-21 63,-20 2-287,0-20-609,18 19-1474,-18-21-1088,21 2-802</inkml:trace>
  <inkml:trace contextRef="#ctx0" brushRef="#br0" timeOffset="80070.5798">22074 12677 4260,'0'-39'4035,"20"39"-800,-20 19-1697,0 1-353,20 20-705,-20 0-319,19-1-97,-19-18-32,20 18-160,20-19-193,-20-1-255,19-19 287,1 0 97,-1 0-288,-19-19-225,21-1 481,-41 1 224,20-1-32,-20-1-320,-20-18 544,-1 39 416,1-20-95,0 20 31,-19 0-127,19 20-1,-20-1-32,40 1-127,-19 1-33,19-1-32,19 19-160,1-20-256,20 2-96,-1-21-225,1 20 33,1-20-962,-3 20-2337,3-20-4709</inkml:trace>
  <inkml:trace contextRef="#ctx0" brushRef="#br0" timeOffset="80503.6045">22669 12717 9416,'20'0'-1121,"-40"0"-576,20 0 2530,-20 20 608,0 19-1345,1-19-192,19 21-32,-20-2-128,20 1-129,20-20 353,-20 0 320,19 0 449,1-20 96,-20 0 320,20-20 673,0 0-417,0-21-160,1-17-448,-3 17-481,2-38-288,-20 19 0,0-19-320,-20 0-833,2-21-96,-3 20 192,-19 21 128,20 39 641,0 40 288,1 20 705,-1-1 608,20 21-192,0-21 0,20 22-64,-20-2-416,19 21-385,21 19-288,-20-40 96,21 21-288,-3-20-257,3-1-640,18-19-1249,-19 0-5381</inkml:trace>
  <inkml:trace contextRef="#ctx0" brushRef="#br0" timeOffset="81080.6374">23483 12657 11627,'-40'-19'672,"1"-1"129,-1 20 32,1 0-513,19 20-320,0-1-32,-1 1 256,1 20 257,20 0-33,20-1-96,1-18 33,-1 18 63,18-19 97,3-1-1,-21-19 33,19 0-33,-19 0 129,0-19 64,0-1-65,-20-19-191,0-2-321,0 2-160,-20 19-160,0-20 32,-19 20-353,19 20-512,0 0-416,0 0-353,-1 20-992,21-20-1506,21 20-3588</inkml:trace>
  <inkml:trace contextRef="#ctx0" brushRef="#br0" timeOffset="81398.6557">23623 12697 12812,'20'20'448,"-40"-20"-96,20 0 1186,0 20-449,0-20-705,0 39-256,20-19-96,-20 21-32,0-2 0,18 1 0,23-20 32,-21 0 129,0-20-65,-1 0-96,1 0 64,0-20-32,0 0-32,-20-20-64,0 20 32,20-19-64,-20 18 64,0 1 32,0 1-65,0 19-127,0 0-96,0 0 256,0 0 64,0 19-128,0 1-673,0 21-1249,19-22-2594,-19 1-4291</inkml:trace>
  <inkml:trace contextRef="#ctx0" brushRef="#br0" timeOffset="81564.6652">23900 12817 10954,'0'-41'352,"0"22"129,20 19 1408,-20-20-511,20 20-930,19-20-352,1 20-64,-19 0 0,37 0-160,-17 0-897,-2 0-1537,-19 0-2179</inkml:trace>
  <inkml:trace contextRef="#ctx0" brushRef="#br0" timeOffset="81745.6756">24078 12419 11723,'0'19'416,"0"2"64,0 19 1570,0 0-224,0 19-961,0 0-833,0 1-1025,20 19-576,-20-19-1506,21 0-3460</inkml:trace>
  <inkml:trace contextRef="#ctx0" brushRef="#br0" timeOffset="82126.6974">24257 12876 9160,'0'40'-672,"0"0"800,0-1 2626,0 1-1889,0 20-929,0-1-577,0-19-95,0 19-353,0-18 800,0-22 418,0 1 2337,0 0-1441,0-20-609,0-20 930,0 0-161,0-20-769,0 1-352,0-21-288,0-19-673,0 19-576,20-19 416,0-1-225,0 21 322,0 38 960,-1 1 960,1 1 33,0 19-416,0 19-1,-20 1 97,20 21-160,-40-2 63,20-20 97,-20 2-193,0 19-384,0-40-256,1 20-641,-21-1-1313,20 1-2306</inkml:trace>
  <inkml:trace contextRef="#ctx0" brushRef="#br0" timeOffset="82344.7097">24536 12796 2882,'38'0'9930,"-17"0"-10187,-21 0 706,0 21 1120,0-1-992,0-1-385,-21 20-32,21 2-64,0-21-128,0 19-544,0-19-449,21 20-128,-1-40-609,0 20-2146,19-20-2882</inkml:trace>
  <inkml:trace contextRef="#ctx0" brushRef="#br0" timeOffset="82487.7174">24793 12916 2786,'0'-40'3844,"-20"20"-1218,20 1-1377,0 19-192,-19 0 193,19 19-770,0 1-256,0-1-480,0 22-865,19-21-2306,-19 0-4645</inkml:trace>
  <inkml:trace contextRef="#ctx0" brushRef="#br0" timeOffset="82660.7277">24773 12776 12684,'20'-39'-65,"0"39"130,-20-20 2305,20 20-1473,1 0-865,17 0-32,3-20-96,-3 20-225,3 0-992,-1 0-1698,-21 0-2498</inkml:trace>
  <inkml:trace contextRef="#ctx0" brushRef="#br0" timeOffset="82912.7417">24953 12438 8584,'18'21'480,"-18"-21"-384,0 20 1474,0 19 1441,0-18-1602,0 38-737,-18 0-287,18 1-193,-20-1-96,20 21 64,-21-20-160,21 0-96,0-1-64,21-39-128,-1 20 160,18-40 64,-17 0-193,19 0-223,-1-20-1346,1 0-2594</inkml:trace>
  <inkml:trace contextRef="#ctx0" brushRef="#br0" timeOffset="84734.8461">24694 13134 1153,'-20'0'1153,"20"0"-769,0 0 321,0 20 544,0-20-352,0-20 128,0 20 320,0 0 0,20 0-480,-20 0-256,0 0 416,0 0-257,0 0-287,-20 0-161,20 0-96,0 0 1,0 0 63,0 0-96,0 0-128,0 0 0,0 0 0,0 0-32,0 0-32,0 0 160,20 0-128,-20 0-160,0 0-32,20 0 0,0 0-96,0-19-1,-1 19 386,1-20-1,0 0 192,0-20 32,1 20-95,-21 0-97,0-19-256,0 19-577,0 0-1441,0-1-2434</inkml:trace>
  <inkml:trace contextRef="#ctx0" brushRef="#br0" timeOffset="86045.9214">24813 12976 416,'0'-20'2114,"0"20"288,0 0-352,0 0-384,0 0-289,0-20-224,0 20-608,0 0-225,0 0-96,-20 0 96,20 0-191,0 0-129,0 0 128,0 0 128,20 0-64,-20 20-96,0-20-96,0 0 0,20 20 0,-20-1 0,21 1 0,-21-20 0,0 20 96,0 0 0,0 20 97,-21-20 95,1-20-192,20 19-96,-20 1 0,20-20 64,0 0 0,0 0-32,-20 0-32,20 20 0,-19-20-96,19-20-32,-20 20-257,20 0-1120,-20 0-2723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25399" units="in"/>
          <inkml:channel name="F" type="integer" max="32767" units="dev"/>
        </inkml:traceFormat>
        <inkml:channelProperties>
          <inkml:channelProperty channel="X" name="resolution" value="4096.38672" units="1/in"/>
          <inkml:channelProperty channel="Y" name="resolution" value="5080.81592" units="1/in"/>
          <inkml:channelProperty channel="F" name="resolution" value="0" units="1/dev"/>
        </inkml:channelProperties>
      </inkml:inkSource>
      <inkml:timestamp xml:id="ts0" timeString="2011-09-13T20:48:08.083"/>
    </inkml:context>
    <inkml:brush xml:id="br0">
      <inkml:brushProperty name="width" value="0.05292" units="cm"/>
      <inkml:brushProperty name="height" value="0.05292" units="cm"/>
      <inkml:brushProperty name="color" value="#0000FF"/>
    </inkml:brush>
    <inkml:brush xml:id="br1">
      <inkml:brushProperty name="width" value="0.05292" units="cm"/>
      <inkml:brushProperty name="height" value="0.05292" units="cm"/>
      <inkml:brushProperty name="color" value="#00FF0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</inkml:brush>
  </inkml:definitions>
  <inkml:trace contextRef="#ctx0" brushRef="#br0">4981 9895 7943,'0'-19'865,"0"19"-833,0 0 769,0 0 95,0 0-127,20 19-288,1-19 351,-21 40 161,18 0-448,-18 0-257,0 19-192,0 1 64,0-1-96,0-18 33,0 18-65,0-39 32,0 20-64,-18-21 64,18-19 32,0 0 256,0 0 257,0 0-161,0-19-544,18-1-288,-18-20-193,20 0-320,0 21 193,1-1 543,-1-1 65,-2 21 160,3 21 385,-21-21 191,20 20-95,0 19-193,-20-19-159,20 20-129,-20-20-128,19 20-449,-19-21-288,20 1-352,-20-20-801,20 20-960,-20-20-1539</inkml:trace>
  <inkml:trace contextRef="#ctx0" brushRef="#br0" timeOffset="397.0226">5418 10253 11755,'0'0'-353,"0"20"193,0 0 641,-20 0 63,20 0-512,0 0-32,20 20 0,1-40 128,-3 19-64,2-19 32,1 0 97,19 0-33,-22-19-96,3-2 32,-21 2-32,20-21-64,-20 20-320,0-20-417,0 21 353,0 19 320,20 0-289,-20 19 513,0 1-64,0 20 65,20 19 287,-20-19-224,19 20-128,-19 0 32,0 0-31,0-21 127,0 0 512,0 2 225,0-22 160,-19 1 65,-1 0-290,0 0-415,-21-20-97,3 0-192,-3-20-512,3 0-385,-3 0-1024,21 1-802,0-22-2017</inkml:trace>
  <inkml:trace contextRef="#ctx0" brushRef="#br0" timeOffset="815.0459">5755 10353 8167,'0'40'3684,"0"-1"-3492,20 1 256,-20-1 1122,0 21-898,20 0-640,-20 0-256,20-21 160,0 1 128,-1-20-64,-19 0 32,0-20 289,0-20 1184,0 0-736,0 0-673,-19-19-64,19-21-32,-20 1-64,20-1-417,-20-20-736,20 21 416,20-1 705,0 20 128,19 20 161,-19 0 447,1 20 193,17 0-64,-38 20-289,20 0 33,-20 0-97,0 0 32,0 19-223,-20-18-1,2-2-96,-23 1-64,21-20-96,0 0-288,20 20-705,-19-20-769,19 0-1153,0-20-3171</inkml:trace>
  <inkml:trace contextRef="#ctx0" brushRef="#br0" timeOffset="1075.0615">6073 10293 12459,'20'0'641,"-20"20"-289,0 0 865,0 0-384,20-1-609,-20 21-95,20-20-65,-1 0 128,1-20 32,0 0 192,0 0 65,0 0-129,1-20 0,-3 0 1,-18 1-193,0-21 64,-18 20-64,-3 0-192,1 0-96,0 0-288,0 0-577,0 20-897,20-19-1793,0 19-5318</inkml:trace>
  <inkml:trace contextRef="#ctx0" brushRef="#br0" timeOffset="1256.0715">6332 10234 11146,'38'0'224,"-17"0"1890,19-20-192,-20 20-577,19 0-736,1-21-481,-20 21-64,-1 0-128,1 0-480,0-19-1186,0 19-2082,-20 0-7589</inkml:trace>
  <inkml:trace contextRef="#ctx0" brushRef="#br0" timeOffset="1450.0825">6510 9955 4676,'0'40'5061,"20"-20"-3844,-20 0 1537,0 19-287,0 2-1154,20-2-865,-20 21-159,0-21-289,0 1 32,19 20-160,-19-41-449,20 21-640,-20-20-545,20 0-1184,-20-20-2339</inkml:trace>
  <inkml:trace contextRef="#ctx0" brushRef="#br0" timeOffset="1834.1045">6649 9876 12011,'19'19'32,"-19"21"512,20-20 1154,0 20-737,-20 20-705,20 0-160,-20 18-64,21-18-224,-21-20 0,0 0 160,0-1 32,0-18 32,0-2-32,0-19-32,0 0 480,0 0 97,0-19-577,18-2-32,-18 2-64,0-21 0,20 20-97,-20 0 161,21 20 128,-21 0 257,0 0 127,20 0 321,-20 0-97,20 20-191,-20 0-129,0 20-160,0-21-160,18 2-128,-18-2-288,21 1-609,-1-20-1217,-20 0-2370</inkml:trace>
  <inkml:trace contextRef="#ctx0" brushRef="#br0" timeOffset="2114.1205">6947 10333 12299,'19'20'352,"-19"-20"609,20 0 769,0 0-481,0 0-672,-20 0-289,20-20-32,0 20-96,-20-20-96,0 0-288,0 20-32,0-20-96,-20 0-257,0 20 97,0 0 255,0 0 65,0 0 96,1 20 128,-1 0 32,20 0 32,0 0 96,0 0 33,20-1-129,-1 2-128,1-2-353,20-19-864,0 20-1826,-21-20-4356</inkml:trace>
  <inkml:trace contextRef="#ctx0" brushRef="#br0" timeOffset="2389.1365">7265 10174 13580,'-20'0'-288,"-21"0"704,21 0 1442,20 0-1217,-18 19-609,18 2 32,0-1 128,0-1 0,18 1-96,23 0-128,-21 0-128,18 0 32,-17-20 64,-1 20-64,-20-1 0,0-19 288,-20 21 96,-1-2-32,3 1 65,-2-20-193,0 0-192,-1 0-577,1 0-800,20 0-2243,0-20-5829</inkml:trace>
  <inkml:trace contextRef="#ctx0" brushRef="#br0" timeOffset="2547.1457">7423 10214 11947,'0'39'897,"0"-19"-129,0 20 1346,0-20-896,0 0-866,20-1-576,-20 21-353,0-40-960,20 20-2980</inkml:trace>
  <inkml:trace contextRef="#ctx0" brushRef="#br0" timeOffset="2692.1539">7443 10035 15887,'-20'0'832,"20"20"-3778,0-20 2465,20 0 417,0 19-2915</inkml:trace>
  <inkml:trace contextRef="#ctx0" brushRef="#br0" timeOffset="2965.1693">7721 10154 13388,'-20'20'993,"-1"-20"-1858,3 0 1250,18 0 95,-20 19-512,20 2-160,0-21 160,0 20 96,20-1-32,19 1 0,-19 0-32,0 0 32,0 0-32,-1 0 0,-19-1 224,0 2 225,-19-2 159,-1 1-63,0 0-353,0-20-64,-19 20-352,-2-20-2178,21 0-5446</inkml:trace>
  <inkml:trace contextRef="#ctx0" brushRef="#br0" timeOffset="13423.7677">1408 10115 3171,'-20'0'1601,"20"0"1378,-19 0 448,19 0-929,-20 0-672,20-21-449,0 21-255,0 0-162,0 0-255,0 0-481,0 0-31,0 21 287,20-21-224,-1 19-192,21 1 96,0 0-192,-1-1 64,1 2 65,19-1-97,-19-1 0,19 1-33,-18 0-127,-3 0 32,3 0-512,-21-20-193,0 20-288,-20-20-449,19 0 65,-19 0-1762,0 0-5574</inkml:trace>
  <inkml:trace contextRef="#ctx0" brushRef="#br0" timeOffset="13624.7793">1845 10074 10890,'0'0'512,"0"0"737,0 0 962,-20 0-1443,20 0-447,-20 20 383,-1 1 161,-17 18-352,-3 0-225,3 21-256,-3-20-160,1 0-673,21 20-1377,-21-21-2402</inkml:trace>
  <inkml:trace contextRef="#ctx0" brushRef="#br0" timeOffset="16579.9483">9745 10015 10794,'-20'0'929,"20"0"-1025,-18 0 192,-2 20 768,20 19 65,-21 2-256,1-2-161,0 21 193,1-21-128,19 21-33,0-20-320,0 0-224,0-1 0,19-19-256,1 0-609,0 0-896,21-1-1987,-23-19-4195</inkml:trace>
  <inkml:trace contextRef="#ctx0" brushRef="#br0" timeOffset="16903.9668">9885 10353 12363,'-20'19'865,"20"-19"-1281,0 0 512,20 0 608,0 21 1,-1-21-224,21 0-33,0-21 32,-21 21 1,21-19-97,-20-1-224,1 0 1,-21 0-1,0 0-64,-21 0-96,1 1-64,0 19-96,-19 0-65,19 0 65,-20 19 32,20 1 192,20 0-64,0 0 96,0 20 0,20-21-32,20 2 64,-1-2-320,1-19-128,1 0-353,17 0-832,-17 0-1986,-2 0-6054</inkml:trace>
  <inkml:trace contextRef="#ctx0" brushRef="#br0" timeOffset="17178.9825">10401 10253 12363,'-20'0'1730,"20"0"-1762,-20 0 384,0 0 289,0 20-513,1 0-160,19 0-96,0 0-32,0 0 31,39 20-63,-19-21 96,20 1 0,-1 0 64,-19-20 96,0 20-96,-20-20 0,0 20 352,0-20 705,-20 0-320,0 19-385,1-19-192,-1 0-128,20 0-544,-20 0-962,20-19-2497,0 19-6758</inkml:trace>
  <inkml:trace contextRef="#ctx0" brushRef="#br0" timeOffset="17365.9932">10638 10234 10345,'0'19'3620,"21"-19"-3652,-21 0 1409,20 20 481,-20-20-929,40 0-449,-21 0-224,21 0-128,-20 0-128,19 0-416,-19 0-673,-20-20-448,20 20-834,-20-19-2497</inkml:trace>
  <inkml:trace contextRef="#ctx0" brushRef="#br0" timeOffset="17538.0031">10719 10035 11082,'0'59'-32,"0"-38"1185,19 18 577,-19 21-545,20-21-577,-20 1-415,20 20-129,0-20-128,0-1-353,-1-19-448,-19 0-512,20 0-737,0-20-1377</inkml:trace>
  <inkml:trace contextRef="#ctx0" brushRef="#br0" timeOffset="17698.0118">10976 10234 12523,'0'39'193,"0"1"-161,0-20 64,21 19 32,-21-18-705,20-2-928,-2 1-865,2 0-97,1-20-1697</inkml:trace>
  <inkml:trace contextRef="#ctx0" brushRef="#br0" timeOffset="18202.0411">11195 10372 8968,'0'60'865,"0"-40"-161,0 0 1763,0-20-257,0 0-609,0-20-608,20 20-672,-20-40-321,0 21-32,20-21-225,-1 0-191,-19 20-161,0-20-127,20 40 191,-20 0 257,0 0-257,0 0 706,0 40 223,0-20-160,0 20-192,0-21-32,0 2 32,0-2 0,20 1 64,0-20 161,-20 0 63,21-20-96,-3 1-96,-18-2-32,20 2-64,-20 19-96,20-20 0,-20 20-64,21-20-64,-21 20 32,0 0-64,20 20-481,-20-20-64,18 20-288,3-20-1025,-1 19-1601,0-19-2819</inkml:trace>
  <inkml:trace contextRef="#ctx0" brushRef="#br0" timeOffset="18543.0606">11711 10293 5829,'-40'-20'4708,"20"20"-4772,-19 20 641,19 0 1345,-20 0-1025,21 0-577,-1-1-64,20 21-64,0-20-64,20 0 225,-1 0-129,21-20-128,-20 0-128,19 0 32,1 0 96,-20 0-64,0-20-32,-1 0-32,-19 20-64,0-20-96,0 1 32,0-2 128,-19 2 0,19-1 288,0 20 224,0 0 1,0 0-353,0 0-128,0 20 320,19-1-31,1 2-129,0-21 32,21 19-192,-23 1-128,2 0-385,1-20-576,-21 20-1185,0-20-3459</inkml:trace>
  <inkml:trace contextRef="#ctx0" brushRef="#br0" timeOffset="18701.0694">11096 10174 14477,'-41'0'1794,"21"-20"-2947,20 20 480,20 0 1058,1 0-1378,-1 0-7303</inkml:trace>
  <inkml:trace contextRef="#ctx0" brushRef="#br0" timeOffset="19090.0918">11969 10234 128,'0'0'14189,"0"0"-14125,0 0 64,20 0 1089,-20 0-352,20 0-288,0 19-289,19-19-192,-19 0-128,20 0-512,-20 0-898,19-19-1248,-39 19-2083</inkml:trace>
  <inkml:trace contextRef="#ctx0" brushRef="#br0" timeOffset="19269.1021">12049 10015 10537,'0'0'1122,"0"20"-1090,0 0 2082,0 19-705,0 1-801,0 0-351,0 20-129,0-21-64,0 1-32,0 19-32,0-19-128,19 0-641,-19-20-800,0 0-1218,20-1-1793</inkml:trace>
  <inkml:trace contextRef="#ctx0" brushRef="#br0" timeOffset="19898.1381">12228 10333 3747,'20'0'10762,"-20"0"-11082,0 0 416,18 20 1153,2-20-96,1 0-576,19 0-289,-1 0 96,1 0-31,-20-20-257,-1 20-96,1-20-224,-20 20-257,0 0-416,-20-20-416,1 20 544,-1 0 513,-20 20 64,20 0 128,-19 0-32,19-1 96,20 2 0,0-2 0,0 1 64,20 0 64,19 0 0,1-20-192,0 0 64,-21 0 32,21 0-32,0-20 32,-21 20 32,-19-20 0,20 20 64,-20 0-128,0-20-128,-20 20-32,20 20 64,0-20 0,-19 20 64,19-20 32,0 0 32,19 20 32,-19-20 160,20 0 0,0-20 65,0 0 63,-20 0 96,21 1-63,-21-21-65,0 0-32,0 20 1,0-20-193,-21-20-64,-19 21-160,20 0-161,-19-2 33,19 22 160,0-1-128,0 40-32,1-1 416,19 41 256,0-1 97,19 1 31,21 0 161,0-20-225,-1 19-159,22-19-289,-3 0 64,-17-21-32,-2 2-385,1-21-383,-40 19-866,20-19-4067</inkml:trace>
  <inkml:trace contextRef="#ctx0" brushRef="#br0" timeOffset="20452.1694">10381 10969 12940,'0'40'-128,"0"-1"-193,20 21 321,0-20 32,-1 0 32,21-1 65,-20 1 223,1-20 545,-3-20 96,2 19-129,-20-19-191,21 0 192,-21 0 736,0-19-896,0-1-481,-21-20 1,21 20-129,-20-19-257,20 19-447,0-20-833,0 20-1058,20 20-1088,1-19-1122</inkml:trace>
  <inkml:trace contextRef="#ctx0" brushRef="#br0" timeOffset="20842.1921">10877 11088 12812,'-20'20'-321,"0"0"-31,1 0 864,-1 20 129,-20-21-417,20 21-160,20-20-96,0 0 32,0-1 128,20 1 289,20-20 63,-1 0-127,-19-20-225,20-19-32,-20 19 192,-1 0 96,1-19-95,-20 19-193,0 0-96,0 0 0,0 0-160,0 20-321,0 0-31,0 0-65,0 20 321,0 0 96,0 20-321,0-21-415,20-19 639,1 20-223,-1 0 63,-2-20 449,23 0 97,-41 0 31,20-20-160,0 0 0,-20 1-224,19-21-321,-19 20-256,0-20-1537,-19-20-4388</inkml:trace>
  <inkml:trace contextRef="#ctx0" brushRef="#br0" timeOffset="21535.2317">11076 10750 11306,'0'60'160,"0"-21"97,0 21 1216,0 0-192,20-1-736,0 21-225,-20-20-224,19-1 32,1-19-64,0-1 0,20-19-64,-20-20 0,-1 20-128,1-20 64,0-20 0,-20 0-64,20-19-32,-20 19-128,0-20 191,0 21 97,0-1 33,0 20 95,0 0 0,0 0-288,0 0-353,21 20 353,-21-20 192,0 19 0,18 1-64,2 0-32,-20 0-96,20 0-257,1-20-191,-1 0 544,-20-20 416,18 20-32,-18-20-159,0 0 191,0 0 0,0 1-288,0-1-64,0 0 96,0 20 161,0 0-161,0 0-321,0 20 354,0 0 127,21-1-160,-21 1-32,20 0-64,0 0-96,0 0-160,-1-20-609,21 19-288,-20-19 64,0 0-321,-1 0-672,1 0 865,0-19 1121,-20 19 449,0-20 95,0 0 128,20 20 321,-20-20-160,0 0-32,0 1 480,0-1-192,-20 20-545,20-20-31,-20 20-289,20 0-192,-20 0 0,1 0 32,-1 20 192,20 0 96,0 19-32,0-19 161,20 0 63,-1 19-64,21-19-63,0-20-33,-1 20 64,-19-20-64,0 0-63,1 0-129,-3 0-417,-18 0-832,0 0-2402</inkml:trace>
  <inkml:trace contextRef="#ctx0" brushRef="#br0" timeOffset="22436.2832">12327 11227 11947,'0'-20'1986,"0"20"-1858,-20-19 673,-1 19-545,1 0-320,2 0-160,-2 0-33,-1 19 97,21 21 32,0-20-192,0 0-129,0-1 97,21 1 32,17 0 160,-18 0 192,21-20 192,-21-20-32,-1 20 192,1-20 65,0 0 127,-20 1-255,0-1-129,0 0-96,0 20-96,-20-20-256,20 20 31,0 0 1,0 0-128,0-20-225,20 20 1,-20 0 448,40-19-65,-21-1 193,1 0 97,0 0 159,0-20 480,0 21 129,-20-22-64,0 22-96,0-21-481,0 20-160,-20 20-128,20-20-256,-20 40-289,0 0 129,20-1 319,0 41 65,0-20 96,0 40 32,0-21-32,0 1-128,20-1 32,0 1 96,-20-20-64,39 0-64,-19-21 192,-20 2 288,20-21 225,-20 0 224,0-21-193,0 2-384,0-21-95,0 0 223,0 20-192,0-20-128,-20 0-32,20 21-96,0-1 96,0 20-96,0-20-577,0 20-159,20 0-225,21 0-1314,-23 20-2690</inkml:trace>
  <inkml:trace contextRef="#ctx0" brushRef="#br0" timeOffset="22862.3076">12843 11207 13324,'-20'0'-288,"0"0"-1506,20 20 2275,0 0 415,0 0-671,20 19-289,0-19-97,0 0-31,19-20-96,-19 20 256,20-20 192,-21 0 160,1-20 97,-20 0 384,20 0 159,-20 1-287,0-1-192,0 0-353,0 20-385,0 0-95,0 0-128,0 0-289,0 20 353,20 19 159,-20 1-31,21 0 160,-3-1 32,2 1 128,1 21-32,-1-42 64,0 21 224,-20-20 289,-20 0 576,0 0 320,-1-1-128,-17-19-127,-3 0-257,1 0-513,1 0-448,-1-19-160,20-1-481,1 0-544,-1 0-705,20 0-1409,0 0-3235</inkml:trace>
  <inkml:trace contextRef="#ctx0" brushRef="#br0" timeOffset="23100.3211">13141 10849 15630,'38'-19'257,"3"19"-354,-1 19 706,-1 21 1121,1 0-930,-1 0-479,1 39 31,1-19-128,-23 20-64,-18-1 65,0-20-257,0 21-481,-18-21-544,-3 2-865,-19-22-1409,-19 21-6374</inkml:trace>
  <inkml:trace contextRef="#ctx0" brushRef="#br0" timeOffset="25245.4439">1428 11843 10570,'-20'-20'448,"20"20"-1185,0 20 705,0 0 320,0 0 673,0 39-416,0 1 128,20 19-33,0 21-63,0 19-193,-20 19-224,0-18 193,0-1 31,0-39-64,0 0-96,0-61 225,0 1 512,19-20-577,-19 0-608,-19-39-64,19-2-33,0-18-255,0 19-193,19-19 321,-19 19 287,20 0 65,20 21 160,-1 19 65,1 0 127,1 39-128,-3 1 0,-17-1-64,-1 21 0,-20-20-32,20 20-96,-20-21-192,18-19-513,-18-1-2946</inkml:trace>
  <inkml:trace contextRef="#ctx0" brushRef="#br0" timeOffset="26558.5188">2956 12379 8904,'0'-19'1025,"-20"-2"-961,20 1 1441,0 20 609,0-19-1217,0 19-1121,0 19 672,20 1 321,-20 1-352,21 38-129,-1-19-160,-20 19-64,18 1 32,-18 0-32,21-21-32,-21-19 0,0 0 289,20-20 287,-20 0-576,0-20-160,0-20 32,-20 1 64,20-1-320,-21 1-449,21-1 192,0 0 385,0 0 32,21 20 0,-1 20-1,0 0 97,0 0-96,-1 20 160,1 20 32,20-20 64,-20 19 0,-20-18 161,19 18-65,-19-39-32,20 20 0,-20-20 288,0 0 97,0 0-289,0-20-128,0 0 0,20 1 64,-20-2 257,0 21-33,0-19 0,0 19-255,0 0 63,20 0-96,0 0-32,-20 19-32,19 21-192,21 0-833,-19 0-1473,17-1-2243</inkml:trace>
  <inkml:trace contextRef="#ctx0" brushRef="#br0" timeOffset="27286.5607">3750 12399 13676,'0'-39'1474,"-20"18"-2563,0 21 769,1 0 448,-21 21 448,0 18-191,21 0-161,-1 22-64,0-2 32,20 1 32,0-1 1,20 1-129,19-40 0,1-1 64,19-19 32,-19 0-160,21-19-64,-23-21 0,3 0 96,-21 1 32,-1-1-64,-19-19-352,0 38-64,-19-18 512,-1 19-128,0-1-225,-1 21 33,1 21 64,2-1 64,18 0-64,0 20-288,0-1-65,0 1-416,18-1-608,2-19 960,21-20 417,-2 0-512,-19 0 351,20-20 353,-20 1 97,-1-21 31,-19 20 160,0 20-320,0-20-448,0 40 480,0 0 736,0 20 97,0-1-480,20 21-289,-20 20 448,0-21-255,20 1-65,-20-20 192,20-1 353,-20 1-128,0-20 95,0-20 482,0 0-450,0 0-639,0-20-161,0-20 32,0-19-128,0-2-225,0 3-159,0-22-321,0 0 256,0 1 417,0 20-128,20 19 128,-1 20 224,-19 20 192,40 0-63,-20 0-97,19 20 96,-19 20-32,1-21 0,-1 1 97,0 20 191,-20-20 97,-20-1-289,0 1-160,-1 0-160,-17 0-320,17 0-513,1 0-1538,0-20-4547</inkml:trace>
  <inkml:trace contextRef="#ctx0" brushRef="#br0" timeOffset="27734.5863">4663 12479 8936,'0'-20'1794,"0"20"-930,0-21 2051,-20 21-1730,20 0-1249,-18 0-32,-2 0 0,20 0 0,-21 0-32,1 21 128,20-1 128,0 0 96,0-1-64,0 2-31,20 18 63,21-19-160,-23 20-32,2-21 32,1 21-32,-1-20 544,-20-20 1026,0 20-1090,-20-20 33,-21 20-193,3-20-320,-3 19-480,1-19-1026,1 0-2658</inkml:trace>
  <inkml:trace contextRef="#ctx0" brushRef="#br0" timeOffset="28405.6247">5854 12220 12267,'20'-59'1922,"0"19"-1922,-20 0 352,0 21 449,-20-21-705,0 0-32,1 0-256,-21 40-160,20-19-33,-19 19 33,19 38-161,0 3 193,20 19 256,0 19 128,0 20-64,0-20 64,20-19-32,0-20-480,-1 0-449,1 19 288,0-19 481,0 0 256,0 0 481,-20-21 256,0 1 32,0-20-481,-20 0-160,0 0 129,0-20-1,-19 1-32,-1-1-224,20-20 33,0 20-97,1 1-353,19-21 65,0 20-64,19 0 160,1 20-32,20-21 0,-20 21-385,19 0 97,1 0 255,-1 21-351,-19-21-321,21 0-384,-21 0-1506,-2 0-1569</inkml:trace>
  <inkml:trace contextRef="#ctx0" brushRef="#br0" timeOffset="29054.6618">6034 12438 6342,'-20'41'4484,"20"-41"-4837,0 20 610,20-20 1120,-20 40-224,19-21-1057,1 21-160,0 0 0,0-21 0,0 21 96,-1-20-64,-19 0 352,0-20 1058,0 0-930,0 0-384,0-20 288,0-20 97,-19 20-193,19-19-224,-20-1-32,0 20-64,20-20-96,0 21 32,-20-1-257,20 20-287,20 0-33,0 0 417,-20 0 160,20 20-97,-1-20-255,21 19 160,-20-19 31,0 21-63,19-21 288,-19 0 96,0 0 577,21 0-161,-23 0-224,-18-21 193,21 21-97,-21 0-640,0 0-1,-21 0 97,21 21 128,-18-21 32,18 19-128,0 1 64,0 0-129,18 0 225,23-20 193,-21 0 159,19 0 224,1 0 97,-20-20 256,19 0 320,-19 0-256,0 1-417,-20-21-319,0 20-450,-20 0-319,0-1-289,1 2-704,-21 19-1506,20 0-2883</inkml:trace>
  <inkml:trace contextRef="#ctx0" brushRef="#br0" timeOffset="29479.6861">6749 12578 8680,'0'60'1857,"0"-21"-1760,0-39 1728,0 20 1442,0-20-2594,0-20-353,0 20-288,0-39-32,0 19 0,18 0-64,-18-20 0,20 21-256,1-21 0,-1 20 63,0 0 65,-20 20 96,18 0 96,-18 20-128,0 0 64,0 20 64,0-21 0,0 1-192,0 0-193,0 0 161,0-20 480,21 0 225,-21 0-257,0-20-192,20 20-96,0-40 32,0 21 96,19-21 128,-19 20 32,20 0 353,-20 20 416,-1 0-449,1 0 65,-20 20-32,20 0-129,-20-1-352,0 2-993,21 18-896,-21-19-4357</inkml:trace>
  <inkml:trace contextRef="#ctx0" brushRef="#br0" timeOffset="29883.7091">8039 12360 128,'-21'-21'14157,"21"21"-14189,-20-20 160,20 20 865,0 0-256,0 0 480,20 20 160,1 1-672,19-2-385,-1 21 65,1 0-225,19 0-256,-19 0-225,19-1-351,-19-19-449,-1-20-897,-19 20-2467</inkml:trace>
  <inkml:trace contextRef="#ctx0" brushRef="#br0" timeOffset="30049.7187">8336 12339 12619,'-40'40'161,"1"0"-1,19 0 801,-20 19-641,1-19-448,19 0-961,0 0-737,20-21 161,20 1-1891</inkml:trace>
  <inkml:trace contextRef="#ctx0" brushRef="#br0" timeOffset="30215.7282">8356 11883 14285,'-40'78'256,"40"-17"-2434,0-21-1121,20 19 1634,-20 1-193</inkml:trace>
  <inkml:trace contextRef="#ctx0" brushRef="#br0" timeOffset="30496.7443">8773 12260 15694,'-40'0'-736,"20"0"-33,-19 20 769,19 19 0,0-19-64,20 1-192,0-2-417,0-19 321,40 20 320,-20 19-64,19-39 96,1 21 96,19-1 0,-39-20 0,1 20 769,-1-20 704,-20 0-1152,-20 19-353,-21-19-161,3 0-1056,-3 21-2594</inkml:trace>
  <inkml:trace contextRef="#ctx0" brushRef="#br0" timeOffset="30936.7694">9508 12339 14509,'0'0'1217,"0"0"-1313,0 0 833,0 0 192,39 0-705,-19-20-160,39 20-64,-19-19-96,1 19-320,-3 0-1090,-17 0-1633,-1 0-3203</inkml:trace>
  <inkml:trace contextRef="#ctx0" brushRef="#br0" timeOffset="31124.7802">9607 12081 10986,'0'20'641,"0"20"-609,0-20 352,0 39 865,0 1-352,0-1-641,0-19-192,0 19-320,0-18-481,0-2-864,19 1-1250,1 0-1281</inkml:trace>
  <inkml:trace contextRef="#ctx0" brushRef="#br0" timeOffset="31376.7946">9905 12438 9416,'-40'41'-64,"20"-2"192,0-18 609,20 18 32,0 1-449,20-20 257,0-1 352,20-19 64,-1 0 224,1 0-288,-20-19-193,-1-1 257,1-20-96,-20 20-352,0 1-609,-20-21-321,1 20-352,-21 0-672,20 20-2723,-19 0-8262</inkml:trace>
  <inkml:trace contextRef="#ctx0" brushRef="#br0" timeOffset="32112.8364">10521 12438 8007,'0'-19'1345,"0"-1"97,-21 20 223,21-20-1024,0 20-705,0 0 128,0 20 192,0 0 0,0 20-192,0 0-64,21 0-192,-3-1 64,-18-19 64,41 0 320,-21-20 97,0 0 127,19 0 33,1 0-65,-20-20 161,-1-20 31,1 21-576,-20-21-416,0 20-321,0 0-159,0 20-258,0 0 194,0 0 735,0 40 129,-20-21 32,20 41 129,0 0 287,0-21 257,0 21-1,20-21 225,-20 2 192,0-21 128,0 19 225,0-20-97,-20 2-512,1-21-577,-1 20-576,-20-20-257,19 0-640,-17-20-256,18-1-193,-1 2-2370,1-20-5092</inkml:trace>
  <inkml:trace contextRef="#ctx0" brushRef="#br0" timeOffset="32278.8461">10857 12042 13548,'20'59'1217,"-40"-39"-1441,0 20 224,1-1 128,19 21-256,-20-20-1121,20 20-3459,0-41-3748</inkml:trace>
  <inkml:trace contextRef="#ctx0" brushRef="#br0" timeOffset="32559.8623">11155 12438 8199,'-20'0'5381,"20"0"-5349,-19 0-32,-1 0 321,0 0-321,-1 21-417,21-1-704,-20-20 32,40 20 96,-20-1-352,41 2 736,-21-2 513,19 1 96,1 0 64,-20-20 321,0 20 672,-20 0 1121,0-20-352,-20 19-1026,20-19-736,-40 20-1377,20-20-3395</inkml:trace>
  <inkml:trace contextRef="#ctx0" brushRef="#br0" timeOffset="32689.8693">11314 12677 13965,'21'20'-2819,"-21"0"-6854</inkml:trace>
  <inkml:trace contextRef="#ctx0" brushRef="#br1" timeOffset="36419.0829">5040 11048 6277,'0'0'-64,"0"0"0,0 0 545,0 0 1216,-18 0-544,18 0-672,0 0-1,0 0 161,0 0-161,0 0-63,0 0-1,0 0-95,0 0-97,18 0 64,-18 0 128,20 0-95,0 0-65,21-20-128,-2 20-64,40 0 0,1 0-32,40 0 0,-3 0 64,23 0 32,-1 0 321,40 0-1,-1 0-127,21-19-1,-1 19-96,0 0-128,1-21-32,-19 21 0,-2 0-64,-40 0 0,-39 0-96,-38 0-448,-23 21-225,-17-21-832,-21 19-1667,0 1-2177</inkml:trace>
  <inkml:trace contextRef="#ctx0" brushRef="#br1" timeOffset="53642.0675">1388 10869 5220,'-19'0'1346,"19"0"-65,-20 0 128,20 0 161,0 0 223,-20 0-447,20 0-385,-21 0-129,21 0 97,0 0-96,0 0-224,0-20-417,0 20-192,0 0 0,21 0 128,19 0 0,19 0-160,20 0-32,20-19 160,0 19-192,21 0 160,-21-20-480,0 20-673,-20-20-1570,2 20-4067</inkml:trace>
  <inkml:trace contextRef="#ctx0" brushRef="#br1" timeOffset="54732.1301">10341 11744 5957,'-39'0'2082,"19"0"-865,20-20 737,-20 20 32,20 0-224,0 0-898,20 0-639,0 0-65,-1 20 320,41-20-63,19 0-193,20 0 0,21 20-64,19-1 32,19-19-63,21 20-1,1 0 0,18 0-32,-20 0-160,1-20 32,-1 20 64,-18-1-32,-2 2-64,-39-21-257,0 19-127,-40-19-449,-20 0-1249,-18 19-2146</inkml:trace>
  <inkml:trace contextRef="#ctx0" brushRef="#br1" timeOffset="85525.8917">14153 3556 1345,'0'0'1826,"0"-20"31,0 20-223,0 0-641,0 0-353,0-19 33,20 19-64,-20 0 63,0-20 129,19 20 0,-19 0 128,0 0-33,0 0-159,0 0-481,0 0-256,0 20 96,20-1 193,-20 1 95,20 40-128,-20-21-31,0 41 31,20-20-32,-20 20 32,0-21-32,20 20 161,-40-19-129,20 20-64,0-21 32,-20-19 65,20-1-33,0 1 0,-20-19-32,20-2-127,0-19-33,0 20-32,0-20 224,0-20-192,20 1-288,-20-21-65,20-20 33,0 20 64,-1-19 128,1 19-64,0 0 32,1 21 96,-1-2 64,-2 21 32,2 0 128,1 0 0,-1 0 1,0 21-161,0-21 32,-1 19 0,1 21 32,0-21 64,0 21-128,-20 0 96,20 20-32,-20-20 65,0 19-129,19-19-32,-19 0-32,0-20 0,20-1-353,-20 1-191,0 0-257,20-20-448,-20 20-929,0-20-1730,20 0-5541</inkml:trace>
  <inkml:trace contextRef="#ctx0" brushRef="#br1" timeOffset="86809.9651">15046 4391 3683,'0'-20'1089,"0"20"1121,0-19 961,0-2-1185,20 21-737,-20-19 0,0-2-160,0 21-96,-20-19-288,20-1-225,-20 20-127,20-20-257,-20 20-32,1 0-64,-21 0-32,20 0-64,-19 20 128,19 0-96,0 20 64,-1 0 0,1-21 64,20 21-128,20 20 32,1-41 32,-1 21 0,19 0-64,1-20 128,0-20-64,19 19 0,-19-19 32,-1 0 0,1 0-32,-1-19 32,1-1-64,-40 0-32,21 0 128,-21 0 0,-21 0-64,1-19-64,0 19 96,-19 0-32,-1 0-96,-19 0-64,19 1 128,-19 19-97,19 0-31,1 19 96,-1-19 0,19 20-32,21 0-64,0 0 64,21 0 96,19 0 0,-1-20 32,1 19 0,-1-19-32,21 0-160,-21 0-321,1 0-480,1 0-640,-23 0-1474,2 0-3747</inkml:trace>
  <inkml:trace contextRef="#ctx0" brushRef="#br1" timeOffset="87256.9904">15423 3655 3363,'-19'-19'5893,"19"19"-5989,0 0 1089,-20 19 609,0 2-738,20 18-223,-20 1 192,0 20 32,20 0-97,-19-1-191,19 1-321,0 0-64,0-1 129,0 0-65,19-19-128,1 0-64,20-1-64,-20-18-160,19-2-385,-19 2-448,0-2-768,19 1-1730,-19-20-5670</inkml:trace>
  <inkml:trace contextRef="#ctx0" brushRef="#br1" timeOffset="87525.0059">15582 4073 11723,'0'0'1729,"0"0"-1569,0 0 1858,21 20-192,-3 0-1057,2-1-449,21 2 32,-3-2-95,3 1-257,-1 0 64,-1-20-96,1 20-193,-1 0-95,-19-20-256,0 0-513,-20 0-833,0 0-1281,0 0-1730</inkml:trace>
  <inkml:trace contextRef="#ctx0" brushRef="#br1" timeOffset="87727.0171">15900 4013 12267,'-20'0'224,"20"20"961,-20-20 994,0 21-994,-19 18-545,19 0 1,-20 1-225,19 0-416,3 0-32,-2-1-96,20-18-513,0-2-608,20 2-1057,-2-21-3107</inkml:trace>
  <inkml:trace contextRef="#ctx0" brushRef="#br1" timeOffset="88037.0354">15979 3676 12844,'21'-21'1345,"-21"21"-1473,18 0 1793,2 21-383,21-1-706,-1 19-31,-22 1-97,23 0 65,-1 20-161,-21 19-192,1-20-128,0 1 0,-20-1-96,0-19-224,0 20 128,-20-20-129,0 0-31,1 0-192,-21-21-353,20 21-961,-19-20-2242,-1 0-6246</inkml:trace>
  <inkml:trace contextRef="#ctx0" brushRef="#br1" timeOffset="89689.1299">16972 4054 8968,'0'19'1569,"0"-19"65,0 0 1825,0 0-1601,0 0-865,0 0-416,20 0 95,0 0-127,19-19-97,-19 19 1,40 0-193,-21 0 0,1-21-128,-1 21-160,-19 0-352,0 0-705,1 0-385,-21 0-800,0 0-1666,0 0-3587</inkml:trace>
  <inkml:trace contextRef="#ctx0" brushRef="#br1" timeOffset="89904.1419">16972 4192 12908,'0'20'608,"20"-20"545,0 0 1250,19 0-1026,21 0-480,-21 0-160,21 0-353,-21 0-320,1 0-96,1 0-673,-23-20-608,2 20-256,1 0-1282,-21 0-2754</inkml:trace>
  <inkml:trace contextRef="#ctx0" brushRef="#br1" timeOffset="90885.1983">18421 3735 12299,'0'-20'1570,"-20"20"-1538,0 0 993,-19 0-321,19 0-576,-20 40-128,1-20-32,-1 20 32,-1-1 32,23 21 161,-3 0 63,21-1-192,0 1-32,21-21 32,17 21-32,3-20-32,18 0-128,1-21-32,19 2 224,0-21 64,-20 0 64,22-21 0,-22 2 33,1-21 31,-21 0 32,1 1-96,-40-21 96,0 0-159,-20 1-129,0-1 0,-39 0-225,-1 21 33,-40-1 256,21 20 96,-20 20 129,20 20-1,0 0-160,18 20-96,41 0-96,2-1 0,36 1 96,2 0 32,41-1-64,-2 1 160,20-20-96,-19-20-32,19 20-96,-20-20-384,2 0-417,-22 0-1089,-19 0-1569,0 0-4901</inkml:trace>
  <inkml:trace contextRef="#ctx0" brushRef="#br1" timeOffset="91383.2264">19175 4132 12844,'0'0'-289,"0"0"1346,-19 0 96,19 0-1056,-20 21-97,0-2 32,20 21 32,-20 0 32,40-1 192,-20 1 192,20 0-95,19-20 127,1 0 129,0-20-65,-1 0-127,1 0 224,-1-20-65,-19-19 1,0 18-161,-20-19 129,0 21-65,-20-21-352,-19 20-320,-1 0-64,-19 20-64,19 0-513,0 20-672,21-20-1090,-1 20-2978</inkml:trace>
  <inkml:trace contextRef="#ctx0" brushRef="#br1" timeOffset="91881.2553">19950 4132 8616,'-20'0'5893,"20"0"-5669,0 0 2019,0 0-642,0 0-928,20 0-545,19-19-32,1 19 64,19 0-160,1-20 0,-1 20-32,2-20-32,-23 20-256,3 0-513,-21 0-673,-20 0-1088,0 0-2018,0 0-2851</inkml:trace>
  <inkml:trace contextRef="#ctx0" brushRef="#br1" timeOffset="92069.2657">20108 3914 11370,'0'0'3267,"0"20"-3747,20-20 1793,-20 20 129,20 20-898,0-1-352,-1 1 257,-19 19-97,20-19-288,-20 0 0,20 20-128,0-20-480,1 0-1378,-21-21-2370</inkml:trace>
  <inkml:trace contextRef="#ctx0" brushRef="#br1" timeOffset="92833.3097">21001 3795 6277,'0'-40'1538,"0"40"1281,0-20 223,0 0-1280,-19 20-1345,-1 0-450,0 0-63,-20 20 160,21 20 65,-21 0-65,20 20 224,-1-1-32,3 20-96,18-19-64,18 20 0,23-21 33,18-19 31,1-1-32,-1-18 64,22-2 32,-2-19 193,-20 0 31,20-40-64,-19 21-63,-21-21 31,1 0-96,-20-20 1,-20 1-33,-20-1-64,0-19-160,-19 20 32,-21-1-64,-19 20-192,0 20 64,0 0 96,-22 20 64,22 20 0,20 0-97,39 20 1,0-1 64,40 1 32,0 20 32,39-20 64,1-21-64,19 22 97,0-22-33,-18 1-64,-2-20-257,0 20-95,-19-20-352,0 0-898,-21 0-2049,-19 0-4485</inkml:trace>
  <inkml:trace contextRef="#ctx0" brushRef="#br1" timeOffset="93288.3357">21756 4212 10089,'0'0'2723,"0"0"-2787,0 0 1985,0 20-351,20 0-769,-20 0-193,0-1 65,0 2-193,0 19-223,20-21-161,-20 1-64,19 0-96,-19 0-97,0-20-479,0 20-641,0-20-961,0 0-1954,20 0-4581</inkml:trace>
  <inkml:trace contextRef="#ctx0" brushRef="#br1" timeOffset="93786.3641">22213 4073 9769,'-20'0'3523,"20"0"-2786,0 0 2210,0 0-1410,20 0-1153,-20 20 97,19-20 95,21 20-127,-20-1-161,19 2 64,1-2-95,1 1-129,-3 0-128,3 0 0,-2-20-192,-19 20-289,0-20-288,-20 20 33,20-20-129,-20 0-128,0 0-288,0 0-1442,-20-20-1857,20 20-1858</inkml:trace>
  <inkml:trace contextRef="#ctx0" brushRef="#br1" timeOffset="94037.3786">22610 3974 12908,'0'0'929,"-20"0"-1025,20 0 2017,-20 20-1056,20-1-513,-20 1 161,-19 20 128,19 0 95,-21 0-351,3 19-1,-3-19-224,21-1-224,0 1-192,1-19-513,19 18-576,-20-19-1602,20-20-4484</inkml:trace>
  <inkml:trace contextRef="#ctx0" brushRef="#br1" timeOffset="95871.4831">15145 5186 14765,'-59'-20'257,"39"1"-225,-20 19 833,1 0-513,-1 0-320,0 19-96,1 22-32,-2-22 64,21 21-96,2 0 192,18 19-128,0-19 64,18 0 64,23-1-64,-1 1-192,19 0 63,0-20 97,21 19 64,-41-19-32,22 0 0,-43-20 32,-18 21 32,0-2 321,-18-19-97,-23 20-128,-18-1-128,19-19-32,-19 20-384,-1 1-481,21-21-961,-1 20-1793,19-20-3236</inkml:trace>
  <inkml:trace contextRef="#ctx0" brushRef="#br1" timeOffset="96237.5044">15384 5126 2049,'0'21'12108,"0"18"-12172,0 1 160,0 19 769,0 21-97,20 19-607,-20-19-193,0-1 0,0-18 96,19-22 0,-19 0-64,0 2 0,0-41 64,20 0 128,-20 0 96,0-20-96,20-1-160,-20-18-96,20 0 64,-20 18-64,0 1 0,0 0 32,20 20-64,-20 0 0,0 0 160,19 20 64,-19 0 32,20 20-160,-20-1-64,20-19-544,0 21-449,1-22-705,-3 1-1665,2-20-865</inkml:trace>
  <inkml:trace contextRef="#ctx0" brushRef="#br1" timeOffset="96482.5184">15741 5684 12908,'0'0'352,"-21"19"-288,21 1 769,0-1-513,0 22-256,0-21-224,41-1 32,-21 1 192,19-20 256,-19 0 161,20 0 63,-20-20 65,19 1 32,-39-1-97,0-21 129,0 22-257,-20-20-576,1 18-128,-1 1-225,0 20-544,0 0-1633,20 0-2916,-20 20-2305</inkml:trace>
  <inkml:trace contextRef="#ctx0" brushRef="#br1" timeOffset="96707.5313">16058 5803 8968,'0'19'4901,"0"-19"-4805,-20 0 1890,20 0-97,-20-19-1216,20 19-385,-18-20-480,18-21 32,0 22-192,0-20-33,0 18 129,0 1 96,0 0 32,18 20 0,-18 0 64,20 0-33,0 0-127,1 20-993,-1-20-1249,0 20-2787</inkml:trace>
  <inkml:trace contextRef="#ctx0" brushRef="#br1" timeOffset="97052.5511">16257 5564 15951,'-20'20'160,"20"-20"-609,20 0 1346,0 0 0,0 0-545,19 0-480,21 0 64,-21 0-128,1 0-769,-19 0-1569,17-20-3972</inkml:trace>
  <inkml:trace contextRef="#ctx0" brushRef="#br1" timeOffset="97247.5619">16356 5266 13773,'20'60'672,"0"-2"33,-20-17 1601,21 18-1313,-3 21-769,-18-21-160,20 2-32,-20-22-160,20 21-32,-20-21-417,0-19-768,21-1-1249,-21 2-3748</inkml:trace>
  <inkml:trace contextRef="#ctx0" brushRef="#br1" timeOffset="97903.5997">16674 5186 13068,'0'0'128,"0"0"-1121,0 21 993,20 18 320,-20 21-224,20 18-96,-20 2-160,19 0-160,-19 19 320,0-39 128,20-1 192,-20-18 1,0-2 159,0-20 33,0-19 31,20 0 321,-20 0 256,0-19-961,0-1-288,0-19-64,0 18 0,20-18 32,0 19 63,-1 20-63,-19 0 32,20 0 160,0 0 32,1 39 0,-1-19-96,-20 1-160,0-1-416,20 19-642,-2-20-703,-18-19-1507,21 0-4738</inkml:trace>
  <inkml:trace contextRef="#ctx0" brushRef="#br1" timeOffset="98372.6266">17150 5663 11178,'-39'0'0,"19"0"-641,-20 21 706,21-2-33,-1 1-129,0-1-671,20 22-225,20-21-352,-20-1 480,39-19 544,1 20 257,-20-20 96,19 0 0,-19-20 65,0 20 31,0-19 256,-20-1-288,20-1-192,-20 1 769,-20 20-609,20-19-289,0 19 1,0 0 320,0 0-224,0 0 32,0 19 32,0-19 96,0 20 32,20 1-32,-20-21 353,0 0 319,19 20 674,-19-20 319,0 0-352,0-20-864,0 20-353,20-21-64,-20 1 64,20 1 0,1-1-96,-1 20 0,-20-19 321,18 19 191,2 0-191,-20 19-33,21 1-256,-21-1-64,20 1-352,-20 1-609,20-1-1089,-1-1-1730,-19-19-2242</inkml:trace>
  <inkml:trace contextRef="#ctx0" brushRef="#br1" timeOffset="98747.648">17607 5703 9192,'-20'0'1410,"-20"0"-1186,21 20 1537,19-1-1152,-20 1-417,0 21-96,20-22 32,0 1 33,20-1 191,0-19-128,19 0-32,1 0 32,-1 0-95,1-39 127,1 20 128,-23-22 321,-18 2 96,20 0-193,-20-22-223,0 2-161,-20-1-256,2 1-160,-23 19-1,21 0 65,0 20 96,1 20-128,-1 20 0,20 20 224,-20 0 32,20 19 128,0 21-32,0-21-95,20 1-1,19-1 0,21-18-385,-21-2-95,22-20-192,-21 2-610,-1-1-863,-19-20-2212</inkml:trace>
  <inkml:trace contextRef="#ctx0" brushRef="#br1" timeOffset="98892.6563">17964 5306 15694,'0'0'-288,"0"0"-993,20 0 1121,-20 0-1858,20 39-6758</inkml:trace>
  <inkml:trace contextRef="#ctx0" brushRef="#br1" timeOffset="99014.6633">18144 5663 8584,'0'40'8295,"0"-20"-8423,0-20 833,0 0-96,0 0-1410,-21 0-3171</inkml:trace>
  <inkml:trace contextRef="#ctx0" brushRef="#br0" timeOffset="101497.8053">14927 4928 9416,'-20'0'833,"20"0"-416,0 0 1216,20 0 257,-20 0-1538,20 0 225,0 0-33,19 0-384,1 0 321,19 0-417,1 0-64,-1-20-64,2 20-641,-22 0-800,1 0-1314,-20 0-5893</inkml:trace>
  <inkml:trace contextRef="#ctx0" brushRef="#br1" timeOffset="103103.8971">18838 5067 11851,'0'20'-545,"20"0"481,-20 20 449,19 20 191,-19 18-256,20 2-192,-20 19-31,0-19-1,0 19 192,0-39 385,20-21-97,-20 2-159,0-21 127,0-20 33,0 0 448,0 0-385,0-20-608,0-21-128,0 2-192,20-1-257,-20 0 33,39 20 320,-19 1 64,0-1 95,1 20 130,17 20 95,-17-1-32,-1 1-96,0 20 0,0-19-64,-1 18 0,1 0-160,-20 2-128,20-22-449,-20 20-1473,20-18-3331</inkml:trace>
  <inkml:trace contextRef="#ctx0" brushRef="#br1" timeOffset="103449.9159">19513 5147 10954,'0'-21'576,"-21"21"-736,3 21 641,-2 18 223,0 1-351,-1 0 95,1 39 321,0 1 32,20-1-193,-19 1-191,38-1-129,-19-19-64,20 0-128,21-21 0,-21 0 0,18-18-224,3-1-769,-1-20-1921,-21 0-4197</inkml:trace>
  <inkml:trace contextRef="#ctx0" brushRef="#br1" timeOffset="103652.9284">19592 5524 15983,'0'0'-289,"0"0"642,20 20 800,20 0-833,-1 0-320,1 19 32,19-19-32,-19 21 0,19-22-352,-18 1-737,-1-1-993,-1 1-1506,-19-20-5092</inkml:trace>
  <inkml:trace contextRef="#ctx0" brushRef="#br1" timeOffset="103841.9394">19930 5464 3363,'-41'20'8872,"23"0"-9000,-2 0 1025,-21 20 1089,2 19-1121,19-19-577,-20 20-192,20-21-128,1 2-288,19-2-609,19-20-1506,1-19-1985</inkml:trace>
  <inkml:trace contextRef="#ctx0" brushRef="#br1" timeOffset="104099.9541">19989 5126 15630,'20'0'417,"-20"0"-1346,40 21 1377,-20-2-31,39 22-321,-19-2-64,-1 21 0,22-1 160,-41 21 128,-2-1-160,3-19-63,-21-1-65,0 1-193,-21-1-287,3-18-161,-2-2-480,-1 1-1281,-19-20-2050</inkml:trace>
  <inkml:trace contextRef="#ctx0" brushRef="#br1" timeOffset="111637.3853">15522 6736 6470,'0'0'608,"0"0"-544,0 0 128,0 0 1,0 0-289,20 0 64,-20 0 192,0 0 480,0 0 513,20 0-160,-20 0-352,0 20-321,0-20-64,0 20 33,20-20-97,-20 20-32,0 0 160,0 0 65,21-1-225,-21 21-32,0 0-96,18-1-32,-18 1 64,0 20-32,20-1 32,-20 21 32,0-21-64,21 21 0,-21-1 64,0 0 1,0 2 63,0-2 32,0 0 32,0-19-64,0 39 0,20-20 65,-20 1 95,0 0-128,0 19-32,0-19-128,0-1 64,0 1-32,0-1 65,0 1 127,0-1 96,0 1-64,20-1 129,-20-20-161,18 21-128,-18-1 32,0-19 161,21 20-418,-21-1 450,0-19-321,0 19 0,20-20 0,-20 22 64,20-22-64,-20 1 0,20 19 64,-20-19-64,0 0 64,19-1-64,-19-19-128,0 0-96,0-1-417,20-18-672,-20-21-1666,0 0-5765</inkml:trace>
  <inkml:trace contextRef="#ctx0" brushRef="#br1" timeOffset="112366.4266">15344 7014 1057,'-20'40'8167,"1"-40"-7302,19 0 769,0 0 191,0 0-736,0 0-192,19 0 192,1 0-256,0-40-417,20 20-223,-1-19 31,-19-1-96,20 0 0,-1 1-128,-19-1-32,21 0 64,-23 20 96,2-20-192,1 40 64,-21-19-32,0 19 32,0 0-352,20 19 256,0 2 64,-2 18 0,23 1 96,-1 0-160,19-1-449,-19 21-832,-1-21-897,22 1-3204</inkml:trace>
  <inkml:trace contextRef="#ctx0" brushRef="#br1" timeOffset="113693.5024">15404 9737 10345,'-20'-20'961,"0"20"-96,20 0 512,0 0-95,0 0-418,0 0-447,0 0-161,0 0 256,20 0-159,0 0-129,-20 0-64,19 0-64,1 0 32,20 20-64,-20-20-32,19 0 97,1 0-65,19 0 96,2 0-128,-2 0-96,0 0 128,1 0-96,19 20 32,0-20-128,-18 0 64,18 0-32,0 0-65,-19 0 65,19 0-128,-20 0 0,2 0 32,18 0 160,-20-20 32,20 20 32,1 0 0,20 0 192,-1 0-96,0 20-96,0-20 64,1 0 0,-1 0 0,0 0 0,20 0 1,-1 0-1,2 0-64,-1 0 0,0 0 96,21 0-64,-22 0-32,1 0-96,0 19 128,21-19-32,-21 0 0,-1 0 0,2-19-64,-1 19 64,0 0-64,1 0 96,-1 0-192,-1 0 192,-19-20-64,20 20-128,-19 0 160,-1 0-96,0 0 32,-18 0 96,-2 0-160,-20 0 0,1 0-193,-1 0 129,-19 0 32,-1 0 64,22 0 64,-2 0 32,-19 0-32,19 0 0,-19 0 64,-1 0 64,1 0-128,-1 0 32,1 0-32,1 0 128,-3 0-128,-18 0 32,21 0 0,-21 0-32,-20-20 0,19 20 0,-19 0 65,0 0-97,0 0 96,0 0-193,-19 0-223,19 0 320,0 0-512,-20 0-513,0 0-961,20 0-1570,-21 0-3619</inkml:trace>
  <inkml:trace contextRef="#ctx0" brushRef="#br1" timeOffset="114010.521">20942 9617 8968,'0'0'-32,"0"0"512,0 21 1506,20-21-448,0 0-834,19 0-383,1 0-33,1 0 128,18 19-191,0-19-97,1 20 0,-1-20 96,20 20 128,2 0 65,-23-20-65,1 20-352,-38 0 0,-1-20-160,-20 0 160,-20 19 160,-1-19-128,-17 20 32,-3 0-32,3 0-96,-3 0-192,21 0-160,0-1-545,1 2-1057,-1-2-1377,0-19-3396</inkml:trace>
  <inkml:trace contextRef="#ctx0" brushRef="#br1" timeOffset="114811.5664">18500 10055 12491,'0'0'2435,"0"0"-2179,0 0 1281,0 0 321,0 0-1025,0 0-385,20 19 97,1 1-65,17 1 97,3-2-225,-1 1-128,19 0-224,-19-1 96,-1 2-256,1-21-192,-1 20-513,-19-20-256,-20 0-64,20 19-609,-20-19-672,0 0-1602,-20-19-4644</inkml:trace>
  <inkml:trace contextRef="#ctx0" brushRef="#br1" timeOffset="114977.5763">18778 10055 13580,'-19'39'705,"-21"-18"-545,0-2 1314,1 21 159,-22-21-1216,23 22-450,-3-22-543,21 1-737,0 0-2307,20 0-7943</inkml:trace>
  <inkml:trace contextRef="#ctx0" brushRef="#br1" timeOffset="117097.6974">14789 8028 10473,'-20'-20'-64,"-1"40"96,21-20 705,0 19-64,-20 1-481,20 20-192,20-20 32,-20 20 320,21-21-160,-1 2 97,18-2-33,-17 1 96,19-20-95,-1 0-1,-19-20 0,20 1 192,-21-2-95,1-18-1,-20 19-32,20 0-31,-20 0 127,0 0-288,-20 20-96,20-20-96,0 20-160,0 20 32,0 20 128,0 0 96,0 20-32,0-21 0,0 21 32,0-1 0,20-19 96,-20 19 160,0-38 353,0 18 256,0-19 128,-20 0-289,0-20 33,-19 20-385,19-20-287,-20 0-33,-19 0-609,18 0-448,3 0-384,-3 0-833,2 20-2339</inkml:trace>
  <inkml:trace contextRef="#ctx0" brushRef="#br2" timeOffset="118403.7721">16992 8623 15214,'0'21'1986,"0"-2"-2050,20 2 96,0-2 256,19 21 0,1-20-96,19 20-480,-19-21-320,19 1-481,-18 0-737,-21-20-2242</inkml:trace>
  <inkml:trace contextRef="#ctx0" brushRef="#br2" timeOffset="118555.781">17269 8604 15534,'-39'40'0,"19"0"0,0-1 192,0 21-128,0-21-512,20 21-2595,0-40-5413</inkml:trace>
  <inkml:trace contextRef="#ctx0" brushRef="#br2" timeOffset="118973.8049">17984 9061 12203,'0'20'2883,"0"-20"-2627,20 19 1378,20-19-449,-1 21-385,22-2-511,-2-19-193,-1 20-609,3-20-191,-22 0-1026,1 0-2562</inkml:trace>
  <inkml:trace contextRef="#ctx0" brushRef="#br2" timeOffset="119118.8127">18322 8962 16111,'-61'19'801,"43"1"-1122,-22 20 321,19-20 32,1 19-352,20-18-2050,0-2-3364</inkml:trace>
  <inkml:trace contextRef="#ctx0" brushRef="#br2" timeOffset="119391.8288">18261 8047 17584,'0'0'705,"0"0"-673,0 0 320,21 20 513,-1-20-513,20 20-352,-1 0-256,1 0-609,-1 0 0,21 0-800,-21-1-866,-19 2-2049</inkml:trace>
  <inkml:trace contextRef="#ctx0" brushRef="#br2" timeOffset="119520.8361">18579 8047 12716,'-20'0'3010,"2"0"-2785,-3 20 351,1 0 161,0 20-513,20 0-352,-20 0-1762,20-1-3139</inkml:trace>
  <inkml:trace contextRef="#ctx0" brushRef="#br2" timeOffset="119846.8548">19195 8604 15150,'-20'-20'672,"1"20"225,19 0 192,19 0-224,1 20-192,20-1-257,-1 2-352,21-2 0,-21-19-448,22 21-417,-21-2-512,19 1-833,-39-20-1954,0 0-6502</inkml:trace>
  <inkml:trace contextRef="#ctx0" brushRef="#br2" timeOffset="119982.8622">19474 8544 15374,'-40'20'352,"19"0"-448,1 0 128,-19 20 0,19 0-961,20-21-3074,0 1-5670</inkml:trace>
  <inkml:trace contextRef="#ctx0" brushRef="#br2" timeOffset="120267.8789">19830 8107 14093,'21'20'2402,"-1"-20"-1729,-2 20 960,23-20-448,-1 20-704,19-20-161,0 19-256,-19-19 32,0 21-448,-1-21-577,-19 0-512,0 19-994,1-19-1376,-21 0-3044</inkml:trace>
  <inkml:trace contextRef="#ctx0" brushRef="#br2" timeOffset="120408.887">20148 8008 13676,'-20'0'577,"0"0"-609,0 20 320,1 19 161,-1-19-321,0 20-128,0 0-1121,0-21-1634,20 21-2370</inkml:trace>
  <inkml:trace contextRef="#ctx0" brushRef="#br2" timeOffset="120942.9171">19970 7133 12107,'39'21'865,"-39"-2"-129,20-19 1443,0 20-962,0 0-801,-1 0-384,1 0 0,20-1-192,-40 1-513,20 0-608,-1 0-1057,1-20-1826,-20 0-3427</inkml:trace>
  <inkml:trace contextRef="#ctx0" brushRef="#br2" timeOffset="121079.9253">20029 7173 12011,'-59'40'1185,"19"0"-1281,-1-1 384,3 1 65,-3 19-1122,2-19-3171</inkml:trace>
  <inkml:trace contextRef="#ctx0" brushRef="#br2" timeOffset="121490.9484">19156 7730 6181,'0'0'9802,"0"0"-9930,0 0 320,19 0 1089,1 19-480,0 1-513,20 0-224,-1 0-224,1 0-321,-20 0-447,19-20-546,-19 19-1056,1-19-2339</inkml:trace>
  <inkml:trace contextRef="#ctx0" brushRef="#br2" timeOffset="121636.9567">19413 7670 12523,'-40'40'3780,"1"-20"-3908,19 19 64,-20 21 192,21-21-545,-1 21-5316</inkml:trace>
  <inkml:trace contextRef="#ctx0" brushRef="#br3" timeOffset="125046.1521">18261 4749 6502,'-18'0'-257,"18"0"161,0 0 1281,0 0 449,0 0-769,0 0-289,0 0 321,0 0 32,0 0-256,18 0 31,3 0-351,-1 0-129,20 0-32,19 0-128,0 0-32,1 0 0,40 0 0,-1 0-32,20 0 0,19-20-96,2 20 64,18 0-32,22 0 0,-22 0-32,20 0 128,-18 0-32,-22 20 0,21-1 32,-39 2-32,18-21 0,-19 19-32,1 2-32,-1-21 0,0 0 96,19 0 0,-18 0 64,-1 0 32,0 0 224,-19 0 353,-1 0 32,0 20-33,0-20-191,1 0-97,-1 19 1,-20-19-161,0 0-64,-19 0 0,-1 0-288,-39 0-224,1 0-96,-21 0-417,0 0-641,0-19-864,-41 19-1986</inkml:trace>
  <inkml:trace contextRef="#ctx0" brushRef="#br3" timeOffset="128585.3546">16058 9935 4676,'-20'0'769,"20"0"800,0-19 994,0 19-578,0 0-543,0 0-385,0 0-353,0 0-223,0 0-33,20 0-95,-20-21-1,21 21-96,-21 0-32,20-19 97,0 19-65,-2-20-128,3 20 0,-1 0 96,0-20-159,0 20 63,-1-20-128,21 0 96,0 20-32,-1-20 0,1 1 32,-1-1-64,1 0 64,1 0-32,-23 0 32,23 0 32,-1 1-128,-1-2 96,21 2-96,-21-1 0,1-20 129,-1 19-193,22 2 64,-21-1 0,-1 0 0,1 20-65,-1-19 130,21-2-130,-21 1 65,21 1 0,-21-21 97,22 20-97,-23 0 0,23 0 32,-22-19-32,1 19 64,0 0-64,-1 0 0,21 0 96,-21-19-64,22 18-32,-23 2 0,23-1 96,-22-20-128,21 20-32,-1 0 96,20-20 0,-19 1-32,-1 19 32,-18-20 0,18 20 0,1 1-96,-21-21 64,21 20 32,-1-20-64,0 21 0,2-21 32,-2 19 0,1-18-64,-1 19 64,1-20-32,-21 21 0,22-1 64,-3-1-32,-17-18-128,18 19 64,-19 1-65,19-22 65,0 22 128,1-21-32,-21 20-32,22-20-32,18 0 161,-19 21-97,-21-1-64,21-20 32,-1 20 32,0 0-32,-19-19 0,19 19-32,22-1 32,-22-18 32,20-1 0,0 0 0,2 1 128,-2-1 32,-20 20-64,21-19 128,-21-1-63,20 20-97,-18-21 0,-2 22 96,20-21-128,0 0 160,1 20-192,-1-39 256,0 19-127,-18 20-65,18-19 512,0-1-223,-39 20-33,19 0-64,-39 1-192,19-1-192,-19 0-256,0 0-481,-20 20-448,0 0-96,0 0-161,0-20-1633,-20 20-9481</inkml:trace>
  <inkml:trace contextRef="#ctx0" brushRef="#br3" timeOffset="130763.4792">21954 6796 8456,'0'0'352,"0"20"-737,0 0 706,0 19 768,21 1 32,-21 0-545,20 19-127,-20 1 95,0-20 97,0 19-129,0-39 1,0 20-33,0-20-95,0-20-1,0 0 353,0 0 160,0 0-449,20-20-480,-20 0-192,18-20-96,3 21-129,-1-2-159,-20 2-33,20 19 417,0 0 64,-1 19 256,-19 2 96,20-2 32,0 21-128,-20-20-64,20 0-64,0 19-256,-20-19-353,19 0-512,-19 0-384,0-20-1923</inkml:trace>
  <inkml:trace contextRef="#ctx0" brushRef="#br3" timeOffset="131030.4941">22392 6855 15438,'0'0'0,"-21"0"-288,21 20 832,-20 0-95,20 20-289,-20 19-64,20-19 0,0 19-64,0 2 64,0-2-96,20-19-64,0-21-384,1 1-321,17 0-96,-18-20-416,1 0-1281,-21 0-898,20-20-800</inkml:trace>
  <inkml:trace contextRef="#ctx0" brushRef="#br3" timeOffset="131187.5033">22491 7154 2754,'0'-21'7047,"0"2"-4901,0 19-577,0 19 1,0 2-577,20-2-609,-1 1-224,1 0-96,20 0-256,-20-20-609,19 20-640,-19-1-1089,20-19-1730</inkml:trace>
  <inkml:trace contextRef="#ctx0" brushRef="#br3" timeOffset="131320.5111">22689 7154 7783,'-40'-21'801,"20"21"768,20 21 289,-19-21-1057,19 19-513,-20 21-192,20-20-96,0 0-641,0-1-864,20 1-865,-1-20-1954</inkml:trace>
  <inkml:trace contextRef="#ctx0" brushRef="#br3" timeOffset="131564.5243">22730 6836 12940,'18'0'993,"2"19"-1057,0 1 1153,1 20 416,-1 0-416,19-1-769,-39 21-191,20 0-97,-20-1 128,0-19-160,0 19-96,0-19-65,-20-20-63,20 0-160,-21 0-449,21-1-800,-18-19-1474,18 0-4933</inkml:trace>
  <inkml:trace contextRef="#ctx0" brushRef="#br3" timeOffset="131953.5473">23106 7114 11146,'0'0'-256,"20"0"2082,-1 0 223,21 19-1184,1-19-288,18 0-97,-19 0-191,-1 0-257,-19 0-481,0 0-1665,-20 0-3587</inkml:trace>
  <inkml:trace contextRef="#ctx0" brushRef="#br3" timeOffset="132122.5563">23185 7272 12940,'41'20'96,"-3"-20"2018,3 0 0,-3 0-1249,-17 0-833,19 0-545,-40 0-1473,20 0-4900</inkml:trace>
  <inkml:trace contextRef="#ctx0" brushRef="#br3" timeOffset="132754.5929">23900 7074 13452,'0'-40'-64,"-20"20"384,20 20 1154,-20-20-1026,1 20-544,-1 0 128,0 20 128,-20 20 33,21-1-1,-1 1-32,20 20-32,0 0-32,20-21-128,-1 1-96,21 0 192,19-21 32,1 1 64,-1-20-32,2 0 65,-3-20-1,-17-19-128,-2 19-96,1-20-256,-40-19 63,0 19 33,-20 1 128,-21-22 256,3 42-32,-23-21-192,22 20 96,-21 20 97,21 0-97,-1 20 0,20 0 64,1 19 96,19-18-224,39 19-544,1-1-417,-1 1-897,21-1-2594</inkml:trace>
  <inkml:trace contextRef="#ctx0" brushRef="#br3" timeOffset="133028.6088">24356 7272 14637,'20'0'-192,"-20"0"192,0 0 993,0 0-320,0 20-513,20 0 0,-20 0 32,20-20-64,0 20 97,19 0-1,-19-20 128,21 19 257,-21-19 256,-2-19-97,-18 19-95,0-20-353,0 0-320,-18 0-256,-22 0-257,-1 0-768,2 20-961,-1 0-1890,0 0-6662</inkml:trace>
  <inkml:trace contextRef="#ctx0" brushRef="#br3" timeOffset="133403.6302">22908 8028 15598,'20'19'609,"19"-19"-513,21 20 352,-1-20 321,0 20-320,1-20-417,-1 0-577,-18 0-608,-3 0-993,-17 20-2434</inkml:trace>
  <inkml:trace contextRef="#ctx0" brushRef="#br3" timeOffset="133569.6393">23226 7908 14093,'0'40'0,"0"-1"256,0 2 1089,0-2-352,0 21-672,0-1-257,0-19-449,18 20-960,23-20-1281,-21-21-3620</inkml:trace>
  <inkml:trace contextRef="#ctx0" brushRef="#br3" timeOffset="133980.6632">23722 7987 2626,'0'-19'15214,"-20"-1"-15886,20 20 576,-21 0 448,-17 0-160,18 20-192,-1 20 32,21-1-64,0 21-64,0-20 0,21 20-64,17-21 64,3 1 96,-1-20 96,-1 0 96,1-20-64,-1 0 32,1 0 97,0-20 63,-21-20 32,-19 0-128,0 0-288,0 1-96,-19-1 96,-1 0-128,-20 1 0,-19-2 96,19 22-97,-19-1 97,18 20-32,-17 0 96,37 20 224,21-1 97,0 22-65,21-2 64,17-19-96,3 20-192,18 0-352,1 0-321,-1-21-1184,1 1-2532</inkml:trace>
  <inkml:trace contextRef="#ctx0" brushRef="#br3" timeOffset="134196.6756">24198 8167 13741,'40'19'576,"-21"-19"577,-19 21 1217,20 18-800,-20-19-1026,0 20-415,-20-1-97,20-19-289,0 20-640,0-20-800,0 0-2467,0-1-8904</inkml:trace>
  <inkml:trace contextRef="#ctx0" brushRef="#br3" timeOffset="134543.6953">24536 8207 15150,'38'0'-128,"-17"19"1153,-21-19 768,20 20-896,0 0-673,0-20-63,-1 20-129,21 0-64,-20 0 64,19-1-321,1 1-191,-20 1-481,1-21-480,-3 0-257,2 0-1217,0 0-3010</inkml:trace>
  <inkml:trace contextRef="#ctx0" brushRef="#br3" timeOffset="134787.7093">24912 8167 12716,'-20'40'448,"0"-21"1794,2 21 288,-23-20-1280,1 20-930,1-1-96,19 21-224,0-40-224,0 20-865,1-1-929,19-19-2434</inkml:trace>
  <inkml:trace contextRef="#ctx0" brushRef="#br0" timeOffset="170800.7692">24615 10949 2274,'20'-20'-1410,"-20"0"898,20 0 1088,-20 20 545,19-20 673,-19 0-385,20-19 33,-20 19 320,20 0 95,-20 0 257,0 0-512,-20 20-609,20-19-385,0 19-191,-20 0-161,20 0 128,0 19 97,-19-19-65,19 20 33,-20 0-193,20 20 128,-20-20-160,0 39-160,20-19 33,-21 19-65,21 1 32,0 0-64,0 0 0,0-21 32,0 21-96,21-40 0,-21 19-161,20-19-351,0 0-545,-20 0-801,20-20-2082,-1 0-7046</inkml:trace>
  <inkml:trace contextRef="#ctx0" brushRef="#br0" timeOffset="171009.7809">24714 11069 14445,'20'0'-160,"-20"0"608,0 19 1058,20-19-513,-1 0-545,1 20-224,0 0 1,21 0-129,-23 0-96,22 19-128,-19-19-481,17 0-128,-18 20-416,1-40-737,-1 19-1088,0-19-1699</inkml:trace>
  <inkml:trace contextRef="#ctx0" brushRef="#br0" timeOffset="171189.7913">25052 11088 9609,'-20'0'1537,"20"0"-1377,0 20 1794,-20-20-96,-1 20-1186,-17 20-479,18-20-129,-1 19-353,1 1-511,0-1-385,20 1-1154,0-20-1376,0 0-1666</inkml:trace>
  <inkml:trace contextRef="#ctx0" brushRef="#br0" timeOffset="171442.8059">25091 10810 15726,'20'-20'96,"-20"20"-384,20 0 993,-20 20 32,20-20-417,-1 20-256,1 19-64,20 1 32,-20 20 96,1-1-64,-3 21 0,-18-20 0,0-1-96,0 1-192,0-1-256,-18 1-289,-3-20-1089,1 0-3011</inkml:trace>
  <inkml:trace contextRef="#ctx0" brushRef="#br0" timeOffset="176930.1198">14113 12717 2114,'0'20'576,"0"-20"481,0 0 1281,-20 0-64,20 0-800,0 0-513,0 0 288,0 0 32,0 0-352,0 0-320,0 0-289,0 0-64,0 0-64,20 0 33,-20 0 31,0 0-64,20-20 32,20 20-64,-21 0-128,21 0-64,19 0 64,-19 0-32,19 0-32,2 0 96,18 0-96,0 0 32,1 0-96,20 0-32,18-20 32,-19 20 64,40-20-32,-19 20 0,19 0 32,-1 0 0,2-20 64,-2 20-32,1 0 0,1 0-737,-2 0 129,-39 0 544,20 0 31,-40 20-63,21-20 96,-20 0 0,-1 20 0,0 0 32,-18-20-32,-22 0-320,1 0-1281,-20 0-2948</inkml:trace>
  <inkml:trace contextRef="#ctx0" brushRef="#br0" timeOffset="178834.2287">15364 13015 8840,'0'0'1121,"-20"0"-929,20-20 1025,0 20 673,0 0 32,0 0-993,0-19-673,0 19 64,0 0 161,0 19 191,0-19-223,0 20-65,0 0-160,0 20 1,0 0-161,0-1 128,0 1-64,20 19 0,0 1-64,19-20 32,1 0-32,0-1 0,-1-18 97,22-2-1,-2-19-160,-19 20-449,19-20-255,-19-20-450,-21 20-992,1 0-3042</inkml:trace>
  <inkml:trace contextRef="#ctx0" brushRef="#br0" timeOffset="179433.263">16475 13393 9673,'-20'0'2210,"0"0"-2018,2 0-128,18 0 224,-21 0 193,1 20-417,0-20-96,20 19 96,-20 21 384,20 0 225,0-20-129,0 20-255,0-1-33,20 1 0,0-20 64,21 0 161,-3-20 160,-18 0-33,21 0 97,-2-20 128,-19 0-65,0-20-319,-20 21-257,0-21-288,0 0-545,-20 20-512,0 0-256,-1 1-1218,-17 19-3074</inkml:trace>
  <inkml:trace contextRef="#ctx0" brushRef="#br0" timeOffset="179765.2819">16753 13453 12235,'20'59'-384,"-20"-19"-641,0-20 1505,-20 0 481,20 19-705,0-19-160,0-20 385,-20 20 992,20-20-95,20 0-962,-20-20-192,0 0-32,20 0-96,-20 1-63,20-21-130,0 0-31,-1 0 32,1 21-64,21-2 0,-21 21 64,0 0 96,-2 21 128,-18-2-32,21 21-64,-21 0 0,20-20-64,-20 19-96,0-19-641,20 0-1249,-20 0-2114</inkml:trace>
  <inkml:trace contextRef="#ctx0" brushRef="#br0" timeOffset="180118.3021">17150 13492 13228,'0'20'128,"0"0"32,0 0 705,20-20 192,0 0-384,0 20-385,19-20 64,-19 0 65,21 0-97,-3-20-256,-18 0 32,1 0-192,-1 0-224,-20-19-321,0 18-512,-20 2 32,-1-1 512,-17 20 417,18 0 352,-21 0 193,2 20 351,19-1-95,0 21 96,20-20-257,0 20-64,40 0-191,-1-20 63,2-1-128,17 1-64,3-20-64,-2 0-352,-19 20-545,-1-20-929,-19-20-3651</inkml:trace>
  <inkml:trace contextRef="#ctx0" brushRef="#br0" timeOffset="180688.3339">18342 13313 14349,'-20'0'1313,"0"0"-1249,0 0-160,20 0 449,0 0 351,0 20-512,20 19-127,0 2-33,0-1 64,-1-1-64,1 1 32,0 0 32,0-20 0,0-1 96,-1-19 321,1 20 448,-20-20-33,0-20-575,0 1 255,0-1-223,0-20-193,0 0-192,0 1-128,0 18-513,0-18-256,0 18-256,0 21-833,20 0-1889,0 0-5382</inkml:trace>
  <inkml:trace contextRef="#ctx0" brushRef="#br0" timeOffset="181323.3709">18798 13432 12619,'20'0'2339,"-20"-19"-2051,0 19 769,-20-20 256,0 20-896,-19 0-514,19 0 33,0 0 32,0 20-128,1-1-64,19 21-256,0-20-65,0 0 193,19 20 63,1-40 161,20 20 192,-1-20 0,-19 0-32,20 0 289,-20-20 223,-1 0-63,-19 0-97,20 0-320,-20 0 0,0 1-160,-20-21-96,1 40-64,19-20 64,-20 20-1,20 0 97,0 0 64,0 20-96,0-1-64,20 2-192,-1-2-1,1 1 257,20 0 128,-1 0 32,-19-20 96,0 20 225,1-20 95,-1 0-96,-20-20-288,0 0 129,18 0-1,-18 0 32,-18 1-64,18-2-64,0-18-32,0 18-64,18 21-32,-18-19-128,21 19-224,-1 0-641,0 0-417,0 0-928,-1 0-833,1 0-192,0 19 1409,0-19 1922,0 0 993,-1 0 1057,1 21 192,-20-21 352,0 0-448,0 0-705,0 0-608,0 20-609,20-1-160,-20 2-160,0-2-544,0 1-706,20-20-576,-20 20-1153,0 0-96,0-20 577,20 0 960</inkml:trace>
  <inkml:trace contextRef="#ctx0" brushRef="#br0" timeOffset="181468.3793">19314 13253 12267,'-20'-19'897,"20"19"-865,0 0 0,0 19-416,20 1-2947</inkml:trace>
  <inkml:trace contextRef="#ctx0" brushRef="#br0" timeOffset="181878.4028">19632 13393 13580,'0'0'1730,"0"0"-1890,-20 0 576,0 0 801,-19 0-864,19 0-353,-21 20-64,23-1 32,-2 2-193,0-2-447,20 1 127,20 0 193,0 0 256,19-20 0,1 0 96,-20 0 96,19 0 96,1-20 192,-20 0 1,-1 0-97,-19 1-64,0-2 65,0 2 31,0 19-192,-19-20-160,-1 20-32,20 0 64,-20 20-64,20-20 32,0 19-321,20 2-159,0-2-161,-1-19-192,1 20 385,0 0 480,0-20 0,0 20 0,-1-20 0,1 0-192,0-20 160,-20 0 32,0 0-160,0 1-65,0-21-703,0-20-1539,0 1-448,0-1-3907</inkml:trace>
  <inkml:trace contextRef="#ctx0" brushRef="#br0" timeOffset="182153.4183">19830 13055 5733,'0'-60'1505,"0"60"417,0 0 512,0 40-480,0 0-608,0 19-514,0 1-575,0-1-129,21 1-64,-21-1-32,20 1-128,-20-20-64,0 0-1,18-20-63,2 0-160,-20 0-257,21-20-192,-1 20-352,0-20 385,-1 0 319,1 0 545,0 0 577,-20 0-449,0 19 192,-20-19 737,0 0-64,20 0-256,-19 0-481,-1 0-287,0 0-130,-1-19-447,1-1-994,2 0-2369,18 0-5861</inkml:trace>
  <inkml:trace contextRef="#ctx0" brushRef="#br0" timeOffset="182542.4408">20288 12856 15694,'0'20'225,"0"20"-289,-20 0 320,-1-1 961,1 41-737,20-21-448,-20 21-192,0-21 96,20 21 0,0-20-352,0-1-129,20-19 1,0 0 31,21-20 97,-3 0 352,3-20 320,-1 0-32,-1-20 129,21 0-33,-21 0-288,-19 0 64,0-20-64,-20 21-160,0-2-64,-20 2-65,0 19 225,-19-20 96,-1 20 353,20 20-129,-19-1-192,39 2 257,-20 18 31,40-19-256,-20 20-64,39-20-96,-19 0-128,20-1 64,-21 1-417,21-20-31,-20 20-1026,0-20-5092</inkml:trace>
</inkml:ink>
</file>

<file path=ppt/media/image1.jp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png>
</file>

<file path=ppt/media/image19.tmp>
</file>

<file path=ppt/media/image2.png>
</file>

<file path=ppt/media/image20.tmp>
</file>

<file path=ppt/media/image21.tmp>
</file>

<file path=ppt/media/image22.tmp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gif>
</file>

<file path=ppt/media/image5.gif>
</file>

<file path=ppt/media/image6.gif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A6C62C-AF94-8B42-AF39-302D6D4E3459}" type="slidenum">
              <a:rPr lang="en-US"/>
              <a:pPr/>
              <a:t>2</a:t>
            </a:fld>
            <a:endParaRPr lang="en-US"/>
          </a:p>
        </p:txBody>
      </p:sp>
      <p:sp>
        <p:nvSpPr>
          <p:cNvPr id="452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120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4E6FB556-5018-4233-A344-43CD16B0E1D3}" type="slidenum">
              <a:rPr lang="en-US" smtClean="0">
                <a:solidFill>
                  <a:srgbClr val="000000"/>
                </a:solidFill>
              </a:rPr>
              <a:pPr eaLnBrk="1" hangingPunct="1"/>
              <a:t>35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7283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AD20B8AF-30ED-4460-942F-DC8892C40CBF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35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03387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124A45AE-67EE-4FD9-AC5D-2C046761F4C0}" type="slidenum">
              <a:rPr lang="en-US" smtClean="0">
                <a:solidFill>
                  <a:srgbClr val="000000"/>
                </a:solidFill>
              </a:rPr>
              <a:pPr eaLnBrk="1" hangingPunct="1"/>
              <a:t>36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8307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13FDD562-AE9F-440F-B49B-801633B79073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36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83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9830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03369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063702BF-61AA-46A3-92A1-F21DB69AD3ED}" type="slidenum">
              <a:rPr lang="en-US" smtClean="0">
                <a:solidFill>
                  <a:srgbClr val="000000"/>
                </a:solidFill>
              </a:rPr>
              <a:pPr eaLnBrk="1" hangingPunct="1"/>
              <a:t>37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9331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8A32657F-B786-443E-9B94-C459C24B30BE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37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933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9933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9720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31C76EA5-4DCF-4C1B-8FFF-4983651C01E9}" type="slidenum">
              <a:rPr lang="en-US" smtClean="0">
                <a:solidFill>
                  <a:srgbClr val="000000"/>
                </a:solidFill>
              </a:rPr>
              <a:pPr eaLnBrk="1" hangingPunct="1"/>
              <a:t>38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100355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F5C3B10B-54ED-42B5-9E7E-D6D03173F77A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38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035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10035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47899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3D81E8EE-ED96-44C6-8DF6-586FBD86E875}" type="slidenum">
              <a:rPr lang="en-US" smtClean="0">
                <a:solidFill>
                  <a:srgbClr val="000000"/>
                </a:solidFill>
              </a:rPr>
              <a:pPr eaLnBrk="1" hangingPunct="1"/>
              <a:t>39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101379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26020DEF-6B1F-467A-BDAE-7273E7E06B5C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39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138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10138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0498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3752FC10-7E18-45F9-B94C-06A71FF95DE7}" type="slidenum">
              <a:rPr lang="en-US" smtClean="0">
                <a:solidFill>
                  <a:srgbClr val="000000"/>
                </a:solidFill>
              </a:rPr>
              <a:pPr eaLnBrk="1" hangingPunct="1"/>
              <a:t>40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102403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F2750B89-C2F3-46E1-999C-F9BF07E273D2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40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240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10240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5240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46041E2C-9F8B-4017-A2DA-BDC1BE092B1F}" type="slidenum">
              <a:rPr lang="en-US" smtClean="0">
                <a:solidFill>
                  <a:srgbClr val="000000"/>
                </a:solidFill>
              </a:rPr>
              <a:pPr eaLnBrk="1" hangingPunct="1"/>
              <a:t>41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103427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507AB06D-8FB1-4177-9541-DE3157F79C8C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41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34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1034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41713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39CCA6B6-B4E1-4B2A-AE42-14322D63A55B}" type="slidenum">
              <a:rPr lang="en-US" smtClean="0">
                <a:solidFill>
                  <a:srgbClr val="000000"/>
                </a:solidFill>
              </a:rPr>
              <a:pPr eaLnBrk="1" hangingPunct="1"/>
              <a:t>43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104451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C149269C-76F7-4590-81B5-DF309099C4AD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43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445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6988" cy="3587750"/>
          </a:xfrm>
          <a:solidFill>
            <a:srgbClr val="FFFFFF"/>
          </a:solidFill>
          <a:ln/>
        </p:spPr>
      </p:sp>
      <p:sp>
        <p:nvSpPr>
          <p:cNvPr id="10445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73226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27B6644E-6187-49B9-B642-97B99AFE15AA}" type="slidenum">
              <a:rPr lang="en-US" smtClean="0">
                <a:solidFill>
                  <a:srgbClr val="000000"/>
                </a:solidFill>
              </a:rPr>
              <a:pPr eaLnBrk="1" hangingPunct="1"/>
              <a:t>44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105475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D7E449DD-CFE4-44BC-B59E-16455BB6A774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44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547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6988" cy="3587750"/>
          </a:xfrm>
          <a:solidFill>
            <a:srgbClr val="FFFFFF"/>
          </a:solidFill>
          <a:ln/>
        </p:spPr>
      </p:sp>
      <p:sp>
        <p:nvSpPr>
          <p:cNvPr id="10547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99984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AD3DD7-73DB-46B5-9343-F62655E2CA82}" type="slidenum">
              <a:rPr lang="en-US" smtClean="0">
                <a:solidFill>
                  <a:srgbClr val="000000"/>
                </a:solidFill>
              </a:rPr>
              <a:pPr eaLnBrk="1" hangingPunct="1"/>
              <a:t>45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3187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7319E802-7522-4072-A4D7-717CF402504D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45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6825" y="727075"/>
            <a:ext cx="4783138" cy="3587750"/>
          </a:xfrm>
          <a:solidFill>
            <a:srgbClr val="FFFFFF"/>
          </a:solidFill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3220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A6C62C-AF94-8B42-AF39-302D6D4E3459}" type="slidenum">
              <a:rPr lang="en-US"/>
              <a:pPr/>
              <a:t>3</a:t>
            </a:fld>
            <a:endParaRPr lang="en-US"/>
          </a:p>
        </p:txBody>
      </p:sp>
      <p:sp>
        <p:nvSpPr>
          <p:cNvPr id="452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223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AD3DD7-73DB-46B5-9343-F62655E2CA82}" type="slidenum">
              <a:rPr lang="en-US" smtClean="0">
                <a:solidFill>
                  <a:srgbClr val="000000"/>
                </a:solidFill>
              </a:rPr>
              <a:pPr eaLnBrk="1" hangingPunct="1"/>
              <a:t>46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3187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7319E802-7522-4072-A4D7-717CF402504D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46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6825" y="727075"/>
            <a:ext cx="4783138" cy="3587750"/>
          </a:xfrm>
          <a:solidFill>
            <a:srgbClr val="FFFFFF"/>
          </a:solidFill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82232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BAD3DD7-73DB-46B5-9343-F62655E2CA82}" type="slidenum">
              <a:rPr lang="en-US" smtClean="0">
                <a:solidFill>
                  <a:srgbClr val="000000"/>
                </a:solidFill>
              </a:rPr>
              <a:pPr eaLnBrk="1" hangingPunct="1"/>
              <a:t>47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3187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7319E802-7522-4072-A4D7-717CF402504D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47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6825" y="727075"/>
            <a:ext cx="4783138" cy="3587750"/>
          </a:xfrm>
          <a:solidFill>
            <a:srgbClr val="FFFFFF"/>
          </a:solidFill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88183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373B2E27-1FDF-42D7-84AA-AF21B45CF91D}" type="slidenum">
              <a:rPr lang="en-US" smtClean="0">
                <a:solidFill>
                  <a:srgbClr val="000000"/>
                </a:solidFill>
              </a:rPr>
              <a:pPr eaLnBrk="1" hangingPunct="1"/>
              <a:t>48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108547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3773B1B-7068-41D7-855A-EE57254C6A03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48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854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6988" cy="3587750"/>
          </a:xfrm>
          <a:solidFill>
            <a:srgbClr val="FFFFFF"/>
          </a:solidFill>
          <a:ln/>
        </p:spPr>
      </p:sp>
      <p:sp>
        <p:nvSpPr>
          <p:cNvPr id="10854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8525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A0CE4CF-9625-C244-897E-4884970F48CE}" type="slidenum">
              <a:rPr lang="en-US" sz="1200"/>
              <a:pPr eaLnBrk="1" hangingPunct="1"/>
              <a:t>6</a:t>
            </a:fld>
            <a:endParaRPr lang="en-US" sz="120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41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A6C62C-AF94-8B42-AF39-302D6D4E3459}" type="slidenum">
              <a:rPr lang="en-US"/>
              <a:pPr/>
              <a:t>9</a:t>
            </a:fld>
            <a:endParaRPr lang="en-US"/>
          </a:p>
        </p:txBody>
      </p:sp>
      <p:sp>
        <p:nvSpPr>
          <p:cNvPr id="452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764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AA8BDF2-09C8-4896-A662-61CABEDC0610}" type="slidenum">
              <a:rPr lang="en-US"/>
              <a:pPr/>
              <a:t>10</a:t>
            </a:fld>
            <a:endParaRPr lang="en-US"/>
          </a:p>
        </p:txBody>
      </p:sp>
      <p:sp>
        <p:nvSpPr>
          <p:cNvPr id="6144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4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0" y="4342535"/>
            <a:ext cx="5486681" cy="4114511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47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1D8E7EA7-C1A4-4521-BB78-0299FA2E2BF7}" type="slidenum">
              <a:rPr lang="en-US" smtClean="0">
                <a:solidFill>
                  <a:srgbClr val="000000"/>
                </a:solidFill>
              </a:rPr>
              <a:pPr eaLnBrk="1" hangingPunct="1"/>
              <a:t>31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3187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1D435222-5600-4883-80A1-1FAF4DA1229C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31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3460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EA7A3FB8-B5FC-4353-A052-6DD1EC190B03}" type="slidenum">
              <a:rPr lang="en-US" smtClean="0">
                <a:solidFill>
                  <a:srgbClr val="000000"/>
                </a:solidFill>
              </a:rPr>
              <a:pPr eaLnBrk="1" hangingPunct="1"/>
              <a:t>32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4211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2E3D311E-85F6-41E2-B79B-8C8B72E48A1E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32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421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9421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7419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48BBB27E-A7E2-425A-AD0E-D45C2BFCB801}" type="slidenum">
              <a:rPr lang="en-US" smtClean="0">
                <a:solidFill>
                  <a:srgbClr val="000000"/>
                </a:solidFill>
              </a:rPr>
              <a:pPr eaLnBrk="1" hangingPunct="1"/>
              <a:t>33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5235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257436FD-18E8-4CC5-84C3-9656D00D2A79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33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523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9523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76087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fld id="{BCE45DB9-9588-44AE-B777-B77C745AED68}" type="slidenum">
              <a:rPr lang="en-US" smtClean="0">
                <a:solidFill>
                  <a:srgbClr val="000000"/>
                </a:solidFill>
              </a:rPr>
              <a:pPr eaLnBrk="1" hangingPunct="1"/>
              <a:t>34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96259" name="Text Box 1"/>
          <p:cNvSpPr txBox="1">
            <a:spLocks noChangeArrowheads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6480" tIns="48240" rIns="96480" bIns="48240" anchor="b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DAD937C4-16A0-43E6-A4C5-1E60E780A271}" type="slidenum">
              <a:rPr lang="en-US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34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626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rgbClr val="FFFFFF"/>
          </a:solidFill>
          <a:ln/>
        </p:spPr>
      </p:sp>
      <p:sp>
        <p:nvSpPr>
          <p:cNvPr id="9626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latin typeface="Arial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8140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1A05A8-D087-49F8-A68B-53BB47A7E6B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2855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C47F-FDD8-0746-ADB3-00A394711432}" type="datetime1">
              <a:rPr lang="en-US" smtClean="0"/>
              <a:t>4/17/2023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B3479-618E-EA4E-9786-AC5BA25DF7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8292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4327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6" r:id="rId2"/>
    <p:sldLayoutId id="2147483667" r:id="rId3"/>
    <p:sldLayoutId id="2147483668" r:id="rId4"/>
    <p:sldLayoutId id="2147483673" r:id="rId5"/>
    <p:sldLayoutId id="2147483674" r:id="rId6"/>
    <p:sldLayoutId id="214748367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emf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7.jpg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uda-Hart-Stork-P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241" y="1534491"/>
            <a:ext cx="2453302" cy="241129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2342" y="4234442"/>
            <a:ext cx="415722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>
              <a:buFont typeface="Arial"/>
              <a:buChar char="•"/>
            </a:pPr>
            <a:r>
              <a:rPr lang="en-US" sz="1050" dirty="0"/>
              <a:t>Algorithms that learn to make predictions from examples (data)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B3479-618E-EA4E-9786-AC5BA25DF73F}" type="slidenum">
              <a:rPr lang="en-US" smtClean="0"/>
              <a:t>1</a:t>
            </a:fld>
            <a:endParaRPr lang="en-US"/>
          </a:p>
        </p:txBody>
      </p:sp>
      <p:sp>
        <p:nvSpPr>
          <p:cNvPr id="7" name="Google Shape;105;p26"/>
          <p:cNvSpPr txBox="1">
            <a:spLocks/>
          </p:cNvSpPr>
          <p:nvPr/>
        </p:nvSpPr>
        <p:spPr>
          <a:xfrm>
            <a:off x="198785" y="-19416"/>
            <a:ext cx="9002400" cy="1751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dirty="0" smtClean="0">
                <a:solidFill>
                  <a:schemeClr val="accent5"/>
                </a:solidFill>
                <a:latin typeface="Lato Light"/>
                <a:ea typeface="Lato Light"/>
                <a:cs typeface="Lato Light"/>
                <a:sym typeface="Lato Light"/>
              </a:rPr>
              <a:t>Week 12: Machine Learning</a:t>
            </a:r>
          </a:p>
          <a:p>
            <a:pPr algn="ctr"/>
            <a:r>
              <a:rPr lang="en-US" dirty="0"/>
              <a:t>Supervised / Unsupervised </a:t>
            </a:r>
            <a:r>
              <a:rPr lang="en-US" dirty="0" smtClean="0"/>
              <a:t>Learning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357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454040" y="155537"/>
            <a:ext cx="6220800" cy="466609"/>
          </a:xfrm>
          <a:ln/>
        </p:spPr>
        <p:txBody>
          <a:bodyPr spcFirstLastPara="1" wrap="square" lIns="91425" tIns="26402" rIns="91425" bIns="91425" anchor="t" anchorCtr="0">
            <a:normAutofit fontScale="90000"/>
          </a:bodyPr>
          <a:lstStyle/>
          <a:p>
            <a:endParaRPr lang="en-US"/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320" y="20523"/>
            <a:ext cx="685692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877292" y="177405"/>
            <a:ext cx="5543549" cy="565546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>
                <a:solidFill>
                  <a:schemeClr val="tx1"/>
                </a:solidFill>
                <a:latin typeface="Century Gothic"/>
                <a:cs typeface="Century Gothic"/>
              </a:rPr>
              <a:t>Clustering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54040" y="3238046"/>
            <a:ext cx="1958110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Features are similar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580876" y="2202883"/>
            <a:ext cx="535709" cy="88669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733276" y="2027393"/>
            <a:ext cx="1251528" cy="106218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359203" y="1473211"/>
            <a:ext cx="625764" cy="16163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615512" y="2281393"/>
            <a:ext cx="2194477" cy="80818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981858" y="3882391"/>
            <a:ext cx="1958110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Features are similar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5701085" y="3967701"/>
            <a:ext cx="1256148" cy="3250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5049078" y="3339548"/>
            <a:ext cx="1835418" cy="57517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5907819" y="3238046"/>
            <a:ext cx="1289557" cy="52358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5194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726623" y="285537"/>
            <a:ext cx="5543549" cy="565546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>
                <a:solidFill>
                  <a:schemeClr val="tx1"/>
                </a:solidFill>
                <a:latin typeface="Century Gothic"/>
                <a:cs typeface="Century Gothic"/>
              </a:rPr>
              <a:t>Clustering 2D Data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097124"/>
              </p:ext>
            </p:extLst>
          </p:nvPr>
        </p:nvGraphicFramePr>
        <p:xfrm>
          <a:off x="2286000" y="1096241"/>
          <a:ext cx="4572000" cy="361569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Index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Feature 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Feature 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0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50.3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8.5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12.1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86.4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8.6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76.6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69.8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6.5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99.1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10.2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5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10.1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87.6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6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8.4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64.5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7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6.5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75.4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8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83.5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8.4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9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92.1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2.1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10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6.6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75.5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11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6.7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/>
                        <a:t>92.4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90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4163292" y="1427019"/>
            <a:ext cx="3387436" cy="2815073"/>
          </a:xfrm>
          <a:custGeom>
            <a:avLst/>
            <a:gdLst>
              <a:gd name="connsiteX0" fmla="*/ 0 w 4516581"/>
              <a:gd name="connsiteY0" fmla="*/ 0 h 3753431"/>
              <a:gd name="connsiteX1" fmla="*/ 18472 w 4516581"/>
              <a:gd name="connsiteY1" fmla="*/ 46182 h 3753431"/>
              <a:gd name="connsiteX2" fmla="*/ 27709 w 4516581"/>
              <a:gd name="connsiteY2" fmla="*/ 83127 h 3753431"/>
              <a:gd name="connsiteX3" fmla="*/ 36945 w 4516581"/>
              <a:gd name="connsiteY3" fmla="*/ 110836 h 3753431"/>
              <a:gd name="connsiteX4" fmla="*/ 46181 w 4516581"/>
              <a:gd name="connsiteY4" fmla="*/ 147782 h 3753431"/>
              <a:gd name="connsiteX5" fmla="*/ 64654 w 4516581"/>
              <a:gd name="connsiteY5" fmla="*/ 203200 h 3753431"/>
              <a:gd name="connsiteX6" fmla="*/ 83127 w 4516581"/>
              <a:gd name="connsiteY6" fmla="*/ 267854 h 3753431"/>
              <a:gd name="connsiteX7" fmla="*/ 101600 w 4516581"/>
              <a:gd name="connsiteY7" fmla="*/ 350982 h 3753431"/>
              <a:gd name="connsiteX8" fmla="*/ 110836 w 4516581"/>
              <a:gd name="connsiteY8" fmla="*/ 397164 h 3753431"/>
              <a:gd name="connsiteX9" fmla="*/ 120072 w 4516581"/>
              <a:gd name="connsiteY9" fmla="*/ 424873 h 3753431"/>
              <a:gd name="connsiteX10" fmla="*/ 129309 w 4516581"/>
              <a:gd name="connsiteY10" fmla="*/ 461818 h 3753431"/>
              <a:gd name="connsiteX11" fmla="*/ 147781 w 4516581"/>
              <a:gd name="connsiteY11" fmla="*/ 563418 h 3753431"/>
              <a:gd name="connsiteX12" fmla="*/ 157018 w 4516581"/>
              <a:gd name="connsiteY12" fmla="*/ 609600 h 3753431"/>
              <a:gd name="connsiteX13" fmla="*/ 175490 w 4516581"/>
              <a:gd name="connsiteY13" fmla="*/ 655782 h 3753431"/>
              <a:gd name="connsiteX14" fmla="*/ 193963 w 4516581"/>
              <a:gd name="connsiteY14" fmla="*/ 766618 h 3753431"/>
              <a:gd name="connsiteX15" fmla="*/ 203200 w 4516581"/>
              <a:gd name="connsiteY15" fmla="*/ 794327 h 3753431"/>
              <a:gd name="connsiteX16" fmla="*/ 230909 w 4516581"/>
              <a:gd name="connsiteY16" fmla="*/ 942109 h 3753431"/>
              <a:gd name="connsiteX17" fmla="*/ 240145 w 4516581"/>
              <a:gd name="connsiteY17" fmla="*/ 988291 h 3753431"/>
              <a:gd name="connsiteX18" fmla="*/ 258618 w 4516581"/>
              <a:gd name="connsiteY18" fmla="*/ 1136073 h 3753431"/>
              <a:gd name="connsiteX19" fmla="*/ 277090 w 4516581"/>
              <a:gd name="connsiteY19" fmla="*/ 1265382 h 3753431"/>
              <a:gd name="connsiteX20" fmla="*/ 295563 w 4516581"/>
              <a:gd name="connsiteY20" fmla="*/ 1431636 h 3753431"/>
              <a:gd name="connsiteX21" fmla="*/ 304800 w 4516581"/>
              <a:gd name="connsiteY21" fmla="*/ 1588654 h 3753431"/>
              <a:gd name="connsiteX22" fmla="*/ 323272 w 4516581"/>
              <a:gd name="connsiteY22" fmla="*/ 1764145 h 3753431"/>
              <a:gd name="connsiteX23" fmla="*/ 332509 w 4516581"/>
              <a:gd name="connsiteY23" fmla="*/ 2013527 h 3753431"/>
              <a:gd name="connsiteX24" fmla="*/ 323272 w 4516581"/>
              <a:gd name="connsiteY24" fmla="*/ 2382982 h 3753431"/>
              <a:gd name="connsiteX25" fmla="*/ 314036 w 4516581"/>
              <a:gd name="connsiteY25" fmla="*/ 2789382 h 3753431"/>
              <a:gd name="connsiteX26" fmla="*/ 323272 w 4516581"/>
              <a:gd name="connsiteY26" fmla="*/ 3140364 h 3753431"/>
              <a:gd name="connsiteX27" fmla="*/ 332509 w 4516581"/>
              <a:gd name="connsiteY27" fmla="*/ 3214254 h 3753431"/>
              <a:gd name="connsiteX28" fmla="*/ 314036 w 4516581"/>
              <a:gd name="connsiteY28" fmla="*/ 3666836 h 3753431"/>
              <a:gd name="connsiteX29" fmla="*/ 323272 w 4516581"/>
              <a:gd name="connsiteY29" fmla="*/ 3749964 h 3753431"/>
              <a:gd name="connsiteX30" fmla="*/ 360218 w 4516581"/>
              <a:gd name="connsiteY30" fmla="*/ 3740727 h 3753431"/>
              <a:gd name="connsiteX31" fmla="*/ 415636 w 4516581"/>
              <a:gd name="connsiteY31" fmla="*/ 3731491 h 3753431"/>
              <a:gd name="connsiteX32" fmla="*/ 461818 w 4516581"/>
              <a:gd name="connsiteY32" fmla="*/ 3722254 h 3753431"/>
              <a:gd name="connsiteX33" fmla="*/ 1154545 w 4516581"/>
              <a:gd name="connsiteY33" fmla="*/ 3694545 h 3753431"/>
              <a:gd name="connsiteX34" fmla="*/ 1847272 w 4516581"/>
              <a:gd name="connsiteY34" fmla="*/ 3676073 h 3753431"/>
              <a:gd name="connsiteX35" fmla="*/ 1921163 w 4516581"/>
              <a:gd name="connsiteY35" fmla="*/ 3666836 h 3753431"/>
              <a:gd name="connsiteX36" fmla="*/ 2281381 w 4516581"/>
              <a:gd name="connsiteY36" fmla="*/ 3639127 h 3753431"/>
              <a:gd name="connsiteX37" fmla="*/ 2844800 w 4516581"/>
              <a:gd name="connsiteY37" fmla="*/ 3639127 h 3753431"/>
              <a:gd name="connsiteX38" fmla="*/ 3389745 w 4516581"/>
              <a:gd name="connsiteY38" fmla="*/ 3657600 h 3753431"/>
              <a:gd name="connsiteX39" fmla="*/ 3472872 w 4516581"/>
              <a:gd name="connsiteY39" fmla="*/ 3666836 h 3753431"/>
              <a:gd name="connsiteX40" fmla="*/ 3537527 w 4516581"/>
              <a:gd name="connsiteY40" fmla="*/ 3676073 h 3753431"/>
              <a:gd name="connsiteX41" fmla="*/ 3657600 w 4516581"/>
              <a:gd name="connsiteY41" fmla="*/ 3685309 h 3753431"/>
              <a:gd name="connsiteX42" fmla="*/ 3805381 w 4516581"/>
              <a:gd name="connsiteY42" fmla="*/ 3703782 h 3753431"/>
              <a:gd name="connsiteX43" fmla="*/ 4137890 w 4516581"/>
              <a:gd name="connsiteY43" fmla="*/ 3713018 h 3753431"/>
              <a:gd name="connsiteX44" fmla="*/ 4359563 w 4516581"/>
              <a:gd name="connsiteY44" fmla="*/ 3731491 h 3753431"/>
              <a:gd name="connsiteX45" fmla="*/ 4516581 w 4516581"/>
              <a:gd name="connsiteY45" fmla="*/ 3731491 h 375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516581" h="3753431">
                <a:moveTo>
                  <a:pt x="0" y="0"/>
                </a:moveTo>
                <a:cubicBezTo>
                  <a:pt x="6157" y="15394"/>
                  <a:pt x="13229" y="30453"/>
                  <a:pt x="18472" y="46182"/>
                </a:cubicBezTo>
                <a:cubicBezTo>
                  <a:pt x="22486" y="58225"/>
                  <a:pt x="24222" y="70921"/>
                  <a:pt x="27709" y="83127"/>
                </a:cubicBezTo>
                <a:cubicBezTo>
                  <a:pt x="30384" y="92488"/>
                  <a:pt x="34270" y="101475"/>
                  <a:pt x="36945" y="110836"/>
                </a:cubicBezTo>
                <a:cubicBezTo>
                  <a:pt x="40432" y="123042"/>
                  <a:pt x="42533" y="135623"/>
                  <a:pt x="46181" y="147782"/>
                </a:cubicBezTo>
                <a:cubicBezTo>
                  <a:pt x="51776" y="166433"/>
                  <a:pt x="59931" y="184309"/>
                  <a:pt x="64654" y="203200"/>
                </a:cubicBezTo>
                <a:cubicBezTo>
                  <a:pt x="76251" y="249590"/>
                  <a:pt x="69876" y="228103"/>
                  <a:pt x="83127" y="267854"/>
                </a:cubicBezTo>
                <a:cubicBezTo>
                  <a:pt x="108543" y="420360"/>
                  <a:pt x="78861" y="260026"/>
                  <a:pt x="101600" y="350982"/>
                </a:cubicBezTo>
                <a:cubicBezTo>
                  <a:pt x="105408" y="366212"/>
                  <a:pt x="107029" y="381934"/>
                  <a:pt x="110836" y="397164"/>
                </a:cubicBezTo>
                <a:cubicBezTo>
                  <a:pt x="113197" y="406609"/>
                  <a:pt x="117397" y="415512"/>
                  <a:pt x="120072" y="424873"/>
                </a:cubicBezTo>
                <a:cubicBezTo>
                  <a:pt x="123559" y="437079"/>
                  <a:pt x="126555" y="449426"/>
                  <a:pt x="129309" y="461818"/>
                </a:cubicBezTo>
                <a:cubicBezTo>
                  <a:pt x="140715" y="513145"/>
                  <a:pt x="137756" y="508283"/>
                  <a:pt x="147781" y="563418"/>
                </a:cubicBezTo>
                <a:cubicBezTo>
                  <a:pt x="150589" y="578864"/>
                  <a:pt x="152507" y="594563"/>
                  <a:pt x="157018" y="609600"/>
                </a:cubicBezTo>
                <a:cubicBezTo>
                  <a:pt x="161782" y="625481"/>
                  <a:pt x="169333" y="640388"/>
                  <a:pt x="175490" y="655782"/>
                </a:cubicBezTo>
                <a:cubicBezTo>
                  <a:pt x="181648" y="692727"/>
                  <a:pt x="182118" y="731085"/>
                  <a:pt x="193963" y="766618"/>
                </a:cubicBezTo>
                <a:cubicBezTo>
                  <a:pt x="197042" y="775854"/>
                  <a:pt x="201011" y="784840"/>
                  <a:pt x="203200" y="794327"/>
                </a:cubicBezTo>
                <a:cubicBezTo>
                  <a:pt x="223025" y="880238"/>
                  <a:pt x="217893" y="870523"/>
                  <a:pt x="230909" y="942109"/>
                </a:cubicBezTo>
                <a:cubicBezTo>
                  <a:pt x="233717" y="957555"/>
                  <a:pt x="237564" y="972806"/>
                  <a:pt x="240145" y="988291"/>
                </a:cubicBezTo>
                <a:cubicBezTo>
                  <a:pt x="252685" y="1063535"/>
                  <a:pt x="247794" y="1053091"/>
                  <a:pt x="258618" y="1136073"/>
                </a:cubicBezTo>
                <a:cubicBezTo>
                  <a:pt x="264249" y="1179248"/>
                  <a:pt x="272757" y="1222058"/>
                  <a:pt x="277090" y="1265382"/>
                </a:cubicBezTo>
                <a:cubicBezTo>
                  <a:pt x="288797" y="1382444"/>
                  <a:pt x="282489" y="1327043"/>
                  <a:pt x="295563" y="1431636"/>
                </a:cubicBezTo>
                <a:cubicBezTo>
                  <a:pt x="298642" y="1483975"/>
                  <a:pt x="301064" y="1536357"/>
                  <a:pt x="304800" y="1588654"/>
                </a:cubicBezTo>
                <a:cubicBezTo>
                  <a:pt x="310542" y="1669045"/>
                  <a:pt x="314009" y="1690035"/>
                  <a:pt x="323272" y="1764145"/>
                </a:cubicBezTo>
                <a:cubicBezTo>
                  <a:pt x="326351" y="1847272"/>
                  <a:pt x="332509" y="1930343"/>
                  <a:pt x="332509" y="2013527"/>
                </a:cubicBezTo>
                <a:cubicBezTo>
                  <a:pt x="332509" y="2136717"/>
                  <a:pt x="326204" y="2259827"/>
                  <a:pt x="323272" y="2382982"/>
                </a:cubicBezTo>
                <a:cubicBezTo>
                  <a:pt x="320047" y="2518445"/>
                  <a:pt x="317115" y="2653915"/>
                  <a:pt x="314036" y="2789382"/>
                </a:cubicBezTo>
                <a:cubicBezTo>
                  <a:pt x="317115" y="2906376"/>
                  <a:pt x="318188" y="3023440"/>
                  <a:pt x="323272" y="3140364"/>
                </a:cubicBezTo>
                <a:cubicBezTo>
                  <a:pt x="324350" y="3165162"/>
                  <a:pt x="332509" y="3189432"/>
                  <a:pt x="332509" y="3214254"/>
                </a:cubicBezTo>
                <a:cubicBezTo>
                  <a:pt x="332509" y="3434119"/>
                  <a:pt x="326755" y="3488766"/>
                  <a:pt x="314036" y="3666836"/>
                </a:cubicBezTo>
                <a:cubicBezTo>
                  <a:pt x="317115" y="3694545"/>
                  <a:pt x="308496" y="3726322"/>
                  <a:pt x="323272" y="3749964"/>
                </a:cubicBezTo>
                <a:cubicBezTo>
                  <a:pt x="330000" y="3760729"/>
                  <a:pt x="347770" y="3743217"/>
                  <a:pt x="360218" y="3740727"/>
                </a:cubicBezTo>
                <a:cubicBezTo>
                  <a:pt x="378582" y="3737054"/>
                  <a:pt x="397211" y="3734841"/>
                  <a:pt x="415636" y="3731491"/>
                </a:cubicBezTo>
                <a:cubicBezTo>
                  <a:pt x="431082" y="3728683"/>
                  <a:pt x="446161" y="3723400"/>
                  <a:pt x="461818" y="3722254"/>
                </a:cubicBezTo>
                <a:cubicBezTo>
                  <a:pt x="746550" y="3701420"/>
                  <a:pt x="864816" y="3701974"/>
                  <a:pt x="1154545" y="3694545"/>
                </a:cubicBezTo>
                <a:cubicBezTo>
                  <a:pt x="1594264" y="3670117"/>
                  <a:pt x="954719" y="3703537"/>
                  <a:pt x="1847272" y="3676073"/>
                </a:cubicBezTo>
                <a:cubicBezTo>
                  <a:pt x="1872082" y="3675310"/>
                  <a:pt x="1896443" y="3669083"/>
                  <a:pt x="1921163" y="3666836"/>
                </a:cubicBezTo>
                <a:cubicBezTo>
                  <a:pt x="2041635" y="3655884"/>
                  <a:pt x="2160964" y="3647729"/>
                  <a:pt x="2281381" y="3639127"/>
                </a:cubicBezTo>
                <a:cubicBezTo>
                  <a:pt x="2502536" y="3602270"/>
                  <a:pt x="2330026" y="3627559"/>
                  <a:pt x="2844800" y="3639127"/>
                </a:cubicBezTo>
                <a:cubicBezTo>
                  <a:pt x="3080958" y="3644434"/>
                  <a:pt x="3168117" y="3648735"/>
                  <a:pt x="3389745" y="3657600"/>
                </a:cubicBezTo>
                <a:lnTo>
                  <a:pt x="3472872" y="3666836"/>
                </a:lnTo>
                <a:cubicBezTo>
                  <a:pt x="3494474" y="3669536"/>
                  <a:pt x="3515865" y="3673907"/>
                  <a:pt x="3537527" y="3676073"/>
                </a:cubicBezTo>
                <a:cubicBezTo>
                  <a:pt x="3577470" y="3680067"/>
                  <a:pt x="3617576" y="3682230"/>
                  <a:pt x="3657600" y="3685309"/>
                </a:cubicBezTo>
                <a:cubicBezTo>
                  <a:pt x="3719505" y="3705943"/>
                  <a:pt x="3691624" y="3699139"/>
                  <a:pt x="3805381" y="3703782"/>
                </a:cubicBezTo>
                <a:cubicBezTo>
                  <a:pt x="3916168" y="3708304"/>
                  <a:pt x="4027054" y="3709939"/>
                  <a:pt x="4137890" y="3713018"/>
                </a:cubicBezTo>
                <a:cubicBezTo>
                  <a:pt x="4222570" y="3722426"/>
                  <a:pt x="4266991" y="3728598"/>
                  <a:pt x="4359563" y="3731491"/>
                </a:cubicBezTo>
                <a:cubicBezTo>
                  <a:pt x="4411877" y="3733126"/>
                  <a:pt x="4464242" y="3731491"/>
                  <a:pt x="4516581" y="3731491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Oval 7"/>
          <p:cNvSpPr/>
          <p:nvPr/>
        </p:nvSpPr>
        <p:spPr>
          <a:xfrm>
            <a:off x="4717473" y="3415145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9" name="Oval 8"/>
          <p:cNvSpPr/>
          <p:nvPr/>
        </p:nvSpPr>
        <p:spPr>
          <a:xfrm>
            <a:off x="5046518" y="3106882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0" name="Oval 9"/>
          <p:cNvSpPr/>
          <p:nvPr/>
        </p:nvSpPr>
        <p:spPr>
          <a:xfrm>
            <a:off x="5275118" y="3415145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1" name="Oval 10"/>
          <p:cNvSpPr/>
          <p:nvPr/>
        </p:nvSpPr>
        <p:spPr>
          <a:xfrm>
            <a:off x="5171209" y="3626428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2" name="Oval 11"/>
          <p:cNvSpPr/>
          <p:nvPr/>
        </p:nvSpPr>
        <p:spPr>
          <a:xfrm>
            <a:off x="4779819" y="3048000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3" name="Oval 12"/>
          <p:cNvSpPr/>
          <p:nvPr/>
        </p:nvSpPr>
        <p:spPr>
          <a:xfrm>
            <a:off x="4793674" y="3633355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207784"/>
              </p:ext>
            </p:extLst>
          </p:nvPr>
        </p:nvGraphicFramePr>
        <p:xfrm>
          <a:off x="1837459" y="1775845"/>
          <a:ext cx="1910196" cy="206863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367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67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67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Index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Feature 1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Feature 2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50.3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8.5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1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12.1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86.4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2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8.6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76.6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3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69.8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6.5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4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99.1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10.2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5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10.1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87.6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6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8.4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64.5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7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6.5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75.4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8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83.5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8.4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9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92.1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2.1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10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6.6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75.5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15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11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6.7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92.4</a:t>
                      </a:r>
                      <a:endParaRPr lang="en-US" sz="800" dirty="0"/>
                    </a:p>
                  </a:txBody>
                  <a:tcPr marL="37205" marR="37205" marT="18603" marB="18603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6" name="Oval 15"/>
          <p:cNvSpPr/>
          <p:nvPr/>
        </p:nvSpPr>
        <p:spPr>
          <a:xfrm>
            <a:off x="6158345" y="2183095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Oval 16"/>
          <p:cNvSpPr/>
          <p:nvPr/>
        </p:nvSpPr>
        <p:spPr>
          <a:xfrm>
            <a:off x="6404266" y="1992594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Oval 17"/>
          <p:cNvSpPr/>
          <p:nvPr/>
        </p:nvSpPr>
        <p:spPr>
          <a:xfrm>
            <a:off x="6698673" y="1863438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Oval 18"/>
          <p:cNvSpPr/>
          <p:nvPr/>
        </p:nvSpPr>
        <p:spPr>
          <a:xfrm>
            <a:off x="6715991" y="2266222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Oval 19"/>
          <p:cNvSpPr/>
          <p:nvPr/>
        </p:nvSpPr>
        <p:spPr>
          <a:xfrm>
            <a:off x="6591301" y="2072259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Oval 20"/>
          <p:cNvSpPr/>
          <p:nvPr/>
        </p:nvSpPr>
        <p:spPr>
          <a:xfrm>
            <a:off x="6452757" y="2266222"/>
            <a:ext cx="103910" cy="1039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TextBox 21"/>
          <p:cNvSpPr txBox="1"/>
          <p:nvPr/>
        </p:nvSpPr>
        <p:spPr>
          <a:xfrm>
            <a:off x="5471205" y="4320373"/>
            <a:ext cx="133562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Feature 1</a:t>
            </a:r>
          </a:p>
        </p:txBody>
      </p:sp>
      <p:sp>
        <p:nvSpPr>
          <p:cNvPr id="23" name="TextBox 22"/>
          <p:cNvSpPr txBox="1"/>
          <p:nvPr/>
        </p:nvSpPr>
        <p:spPr>
          <a:xfrm rot="16009320">
            <a:off x="3433133" y="2484756"/>
            <a:ext cx="133562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/>
              <a:t>Feature 2</a:t>
            </a:r>
          </a:p>
        </p:txBody>
      </p:sp>
      <p:sp>
        <p:nvSpPr>
          <p:cNvPr id="24" name="Rectangle 2"/>
          <p:cNvSpPr txBox="1">
            <a:spLocks noChangeArrowheads="1"/>
          </p:cNvSpPr>
          <p:nvPr/>
        </p:nvSpPr>
        <p:spPr>
          <a:xfrm>
            <a:off x="1726623" y="285537"/>
            <a:ext cx="5543549" cy="565546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>
                <a:solidFill>
                  <a:schemeClr val="tx1"/>
                </a:solidFill>
                <a:latin typeface="Century Gothic"/>
                <a:cs typeface="Century Gothic"/>
              </a:rPr>
              <a:t>Similarity is Euclidean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5171210" y="2318177"/>
            <a:ext cx="987136" cy="78870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153557" y="3210791"/>
            <a:ext cx="121562" cy="20435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925658" y="2235050"/>
            <a:ext cx="82266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Not similar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214198" y="3138146"/>
            <a:ext cx="5982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Similar</a:t>
            </a:r>
          </a:p>
        </p:txBody>
      </p:sp>
    </p:spTree>
    <p:extLst>
      <p:ext uri="{BB962C8B-B14F-4D97-AF65-F5344CB8AC3E}">
        <p14:creationId xmlns:p14="http://schemas.microsoft.com/office/powerpoint/2010/main" val="195796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9390"/>
            <a:ext cx="9144000" cy="388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1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971"/>
            <a:ext cx="9144000" cy="460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54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4" y="231607"/>
            <a:ext cx="9144000" cy="464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091"/>
            <a:ext cx="9144000" cy="462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93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004"/>
            <a:ext cx="9144000" cy="465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23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739"/>
            <a:ext cx="9144000" cy="462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2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2329"/>
            <a:ext cx="9144000" cy="463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63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028700" y="0"/>
            <a:ext cx="7258050" cy="51435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" name="TextBox 1"/>
          <p:cNvSpPr txBox="1"/>
          <p:nvPr/>
        </p:nvSpPr>
        <p:spPr>
          <a:xfrm>
            <a:off x="1028700" y="2050324"/>
            <a:ext cx="72580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solidFill>
                  <a:schemeClr val="bg1"/>
                </a:solidFill>
              </a:rPr>
              <a:t>What is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3585923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702"/>
            <a:ext cx="9144000" cy="462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613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023"/>
            <a:ext cx="9144000" cy="463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55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7400"/>
            <a:ext cx="9144000" cy="464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454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432"/>
            <a:ext cx="9144000" cy="467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4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784"/>
            <a:ext cx="9144000" cy="461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0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52" y="0"/>
            <a:ext cx="84134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7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Learning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B3479-618E-EA4E-9786-AC5BA25DF73F}" type="slidenum">
              <a:rPr lang="en-US" smtClean="0"/>
              <a:t>26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153622" y="1451239"/>
            <a:ext cx="869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Regression</a:t>
            </a:r>
          </a:p>
        </p:txBody>
      </p:sp>
      <p:pic>
        <p:nvPicPr>
          <p:cNvPr id="5" name="Picture 4" descr="regression-analysis-thum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678" y="1998378"/>
            <a:ext cx="2080151" cy="235045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29136" y="1429818"/>
            <a:ext cx="9813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Classification</a:t>
            </a:r>
          </a:p>
        </p:txBody>
      </p:sp>
      <p:pic>
        <p:nvPicPr>
          <p:cNvPr id="7" name="Picture 6" descr="sv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199" y="1998378"/>
            <a:ext cx="2218879" cy="221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1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B3479-618E-EA4E-9786-AC5BA25DF73F}" type="slidenum">
              <a:rPr lang="en-US" smtClean="0"/>
              <a:t>27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59" y="0"/>
            <a:ext cx="7506884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37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B3479-618E-EA4E-9786-AC5BA25DF73F}" type="slidenum">
              <a:rPr lang="en-US" smtClean="0"/>
              <a:t>28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222" y="114300"/>
            <a:ext cx="7174998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1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>
            <a:graphicFrameLocks/>
          </p:cNvGraphicFramePr>
          <p:nvPr>
            <p:extLst/>
          </p:nvPr>
        </p:nvGraphicFramePr>
        <p:xfrm>
          <a:off x="3267052" y="133350"/>
          <a:ext cx="531876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/>
          </p:nvPr>
        </p:nvGraphicFramePr>
        <p:xfrm>
          <a:off x="3267052" y="133350"/>
          <a:ext cx="531876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53422" y="209550"/>
            <a:ext cx="23519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Housing Prices</a:t>
            </a:r>
          </a:p>
          <a:p>
            <a:pPr algn="ctr"/>
            <a:r>
              <a:rPr lang="en-US" sz="2800" b="1" dirty="0" smtClean="0"/>
              <a:t>(Portland, OR)</a:t>
            </a:r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828800" y="1371421"/>
            <a:ext cx="1575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Price</a:t>
            </a:r>
          </a:p>
          <a:p>
            <a:pPr algn="ctr"/>
            <a:r>
              <a:rPr lang="en-US" sz="2400" dirty="0" smtClean="0"/>
              <a:t>(in 1000s of dollars)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309212" y="2800350"/>
            <a:ext cx="1519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Size (feet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304800" y="3270945"/>
            <a:ext cx="40005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/>
              <a:t>Supervised Learning</a:t>
            </a:r>
          </a:p>
          <a:p>
            <a:endParaRPr lang="en-US" sz="1000" dirty="0" smtClean="0"/>
          </a:p>
          <a:p>
            <a:r>
              <a:rPr lang="en-US" sz="2400" dirty="0" smtClean="0"/>
              <a:t>Given the “right answer” for each example in the data.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267200" y="3270945"/>
            <a:ext cx="4114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/>
              <a:t>Regression Problem</a:t>
            </a:r>
          </a:p>
          <a:p>
            <a:endParaRPr lang="en-US" sz="1000" dirty="0" smtClean="0"/>
          </a:p>
          <a:p>
            <a:r>
              <a:rPr lang="en-US" sz="2400" dirty="0" smtClean="0"/>
              <a:t>Predict real-valued output</a:t>
            </a:r>
            <a:endParaRPr lang="en-US" sz="2400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4114800" y="3347145"/>
            <a:ext cx="0" cy="151060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814400" y="558000"/>
              <a:ext cx="7233120" cy="4249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9720" y="549720"/>
                <a:ext cx="7243920" cy="426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2309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7" grpId="0">
        <p:bldAsOne/>
      </p:bldGraphic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8700" y="2050323"/>
            <a:ext cx="7258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/>
              <a:t>ML: The study and design of intelligent </a:t>
            </a:r>
            <a:r>
              <a:rPr lang="en-US" sz="2700" b="1" dirty="0"/>
              <a:t>agents</a:t>
            </a:r>
          </a:p>
          <a:p>
            <a:pPr algn="ctr"/>
            <a:r>
              <a:rPr lang="en-US" sz="2700" dirty="0"/>
              <a:t>That make decisions based on data.</a:t>
            </a:r>
          </a:p>
        </p:txBody>
      </p:sp>
    </p:spTree>
    <p:extLst>
      <p:ext uri="{BB962C8B-B14F-4D97-AF65-F5344CB8AC3E}">
        <p14:creationId xmlns:p14="http://schemas.microsoft.com/office/powerpoint/2010/main" val="377696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4800600" y="438150"/>
            <a:ext cx="0" cy="41148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048288" y="399486"/>
            <a:ext cx="2533112" cy="609600"/>
          </a:xfrm>
          <a:prstGeom prst="round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Training Set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43488" y="1618686"/>
            <a:ext cx="3142712" cy="586556"/>
          </a:xfrm>
          <a:prstGeom prst="round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Learning Algorithm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933844" y="2837886"/>
            <a:ext cx="762000" cy="586556"/>
          </a:xfrm>
          <a:prstGeom prst="round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 smtClean="0">
                <a:solidFill>
                  <a:schemeClr val="tx1"/>
                </a:solidFill>
              </a:rPr>
              <a:t>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807553"/>
            <a:ext cx="114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Size of house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352800" y="2807553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Estimated price</a:t>
            </a:r>
            <a:endParaRPr lang="en-US" sz="2400" dirty="0"/>
          </a:p>
        </p:txBody>
      </p:sp>
      <p:cxnSp>
        <p:nvCxnSpPr>
          <p:cNvPr id="12" name="Straight Arrow Connector 11"/>
          <p:cNvCxnSpPr>
            <a:stCxn id="5" idx="2"/>
            <a:endCxn id="6" idx="0"/>
          </p:cNvCxnSpPr>
          <p:nvPr/>
        </p:nvCxnSpPr>
        <p:spPr>
          <a:xfrm>
            <a:off x="2314844" y="1009086"/>
            <a:ext cx="0" cy="609600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2"/>
            <a:endCxn id="7" idx="0"/>
          </p:cNvCxnSpPr>
          <p:nvPr/>
        </p:nvCxnSpPr>
        <p:spPr>
          <a:xfrm>
            <a:off x="2314844" y="2205242"/>
            <a:ext cx="0" cy="632644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7" idx="1"/>
          </p:cNvCxnSpPr>
          <p:nvPr/>
        </p:nvCxnSpPr>
        <p:spPr>
          <a:xfrm>
            <a:off x="1143000" y="3131164"/>
            <a:ext cx="790844" cy="0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3"/>
          </p:cNvCxnSpPr>
          <p:nvPr/>
        </p:nvCxnSpPr>
        <p:spPr>
          <a:xfrm>
            <a:off x="2695844" y="3131164"/>
            <a:ext cx="733156" cy="0"/>
          </a:xfrm>
          <a:prstGeom prst="straightConnector1">
            <a:avLst/>
          </a:prstGeom>
          <a:ln w="57150">
            <a:solidFill>
              <a:schemeClr val="tx2">
                <a:lumMod val="50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257800" y="438150"/>
            <a:ext cx="33698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How do we represent </a:t>
            </a:r>
            <a:r>
              <a:rPr lang="en-US" sz="2400" b="1" i="1" dirty="0" smtClean="0"/>
              <a:t>h</a:t>
            </a:r>
            <a:r>
              <a:rPr lang="en-US" sz="2400" b="1" dirty="0" smtClean="0"/>
              <a:t> ?</a:t>
            </a:r>
            <a:endParaRPr lang="en-US" sz="2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4946147" y="3867150"/>
            <a:ext cx="38930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Linear regression with one variable.</a:t>
            </a:r>
          </a:p>
          <a:p>
            <a:r>
              <a:rPr lang="en-US" sz="2000" dirty="0" smtClean="0"/>
              <a:t>Univariate linear regression.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0880" y="1258920"/>
              <a:ext cx="8633520" cy="3670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0440" y="1250280"/>
                <a:ext cx="8654040" cy="368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18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/>
      <p:bldP spid="36" grpId="0"/>
      <p:bldP spid="3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Overfitting and Underfitting</a:t>
            </a:r>
          </a:p>
        </p:txBody>
      </p:sp>
      <p:sp>
        <p:nvSpPr>
          <p:cNvPr id="44035" name="Line 2"/>
          <p:cNvSpPr>
            <a:spLocks noChangeShapeType="1"/>
          </p:cNvSpPr>
          <p:nvPr/>
        </p:nvSpPr>
        <p:spPr bwMode="auto">
          <a:xfrm flipV="1">
            <a:off x="2457450" y="1807369"/>
            <a:ext cx="1191" cy="2347913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4036" name="Line 3"/>
          <p:cNvSpPr>
            <a:spLocks noChangeShapeType="1"/>
          </p:cNvSpPr>
          <p:nvPr/>
        </p:nvSpPr>
        <p:spPr bwMode="auto">
          <a:xfrm>
            <a:off x="2457450" y="4152900"/>
            <a:ext cx="4514850" cy="1191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4037" name="Oval 4"/>
          <p:cNvSpPr>
            <a:spLocks noChangeArrowheads="1"/>
          </p:cNvSpPr>
          <p:nvPr/>
        </p:nvSpPr>
        <p:spPr bwMode="auto">
          <a:xfrm>
            <a:off x="2800350" y="34671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4038" name="Oval 5"/>
          <p:cNvSpPr>
            <a:spLocks noChangeArrowheads="1"/>
          </p:cNvSpPr>
          <p:nvPr/>
        </p:nvSpPr>
        <p:spPr bwMode="auto">
          <a:xfrm>
            <a:off x="3086100" y="28956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4039" name="Oval 6"/>
          <p:cNvSpPr>
            <a:spLocks noChangeArrowheads="1"/>
          </p:cNvSpPr>
          <p:nvPr/>
        </p:nvSpPr>
        <p:spPr bwMode="auto">
          <a:xfrm>
            <a:off x="3543300" y="306705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4040" name="Oval 7"/>
          <p:cNvSpPr>
            <a:spLocks noChangeArrowheads="1"/>
          </p:cNvSpPr>
          <p:nvPr/>
        </p:nvSpPr>
        <p:spPr bwMode="auto">
          <a:xfrm>
            <a:off x="3829050" y="26670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4041" name="Oval 8"/>
          <p:cNvSpPr>
            <a:spLocks noChangeArrowheads="1"/>
          </p:cNvSpPr>
          <p:nvPr/>
        </p:nvSpPr>
        <p:spPr bwMode="auto">
          <a:xfrm>
            <a:off x="4343400" y="27813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4042" name="Oval 9"/>
          <p:cNvSpPr>
            <a:spLocks noChangeArrowheads="1"/>
          </p:cNvSpPr>
          <p:nvPr/>
        </p:nvSpPr>
        <p:spPr bwMode="auto">
          <a:xfrm>
            <a:off x="4914900" y="26670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4043" name="Oval 10"/>
          <p:cNvSpPr>
            <a:spLocks noChangeArrowheads="1"/>
          </p:cNvSpPr>
          <p:nvPr/>
        </p:nvSpPr>
        <p:spPr bwMode="auto">
          <a:xfrm>
            <a:off x="5257800" y="180975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4044" name="Oval 11"/>
          <p:cNvSpPr>
            <a:spLocks noChangeArrowheads="1"/>
          </p:cNvSpPr>
          <p:nvPr/>
        </p:nvSpPr>
        <p:spPr bwMode="auto">
          <a:xfrm>
            <a:off x="5886450" y="19812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4045" name="Text Box 12"/>
          <p:cNvSpPr txBox="1">
            <a:spLocks noChangeArrowheads="1"/>
          </p:cNvSpPr>
          <p:nvPr/>
        </p:nvSpPr>
        <p:spPr bwMode="auto">
          <a:xfrm>
            <a:off x="6401991" y="4210050"/>
            <a:ext cx="303031" cy="347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800">
                <a:solidFill>
                  <a:srgbClr val="000000"/>
                </a:solidFill>
                <a:latin typeface="Times New Roman" pitchFamily="18" charset="0"/>
              </a:rPr>
              <a:t>X</a:t>
            </a:r>
          </a:p>
        </p:txBody>
      </p:sp>
      <p:sp>
        <p:nvSpPr>
          <p:cNvPr id="44046" name="Text Box 13"/>
          <p:cNvSpPr txBox="1">
            <a:spLocks noChangeArrowheads="1"/>
          </p:cNvSpPr>
          <p:nvPr/>
        </p:nvSpPr>
        <p:spPr bwMode="auto">
          <a:xfrm>
            <a:off x="1944291" y="1924050"/>
            <a:ext cx="303031" cy="347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800">
                <a:solidFill>
                  <a:srgbClr val="000000"/>
                </a:solidFill>
                <a:latin typeface="Times New Roman" pitchFamily="18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24909659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A Complex Model</a:t>
            </a:r>
          </a:p>
        </p:txBody>
      </p:sp>
      <p:sp>
        <p:nvSpPr>
          <p:cNvPr id="45059" name="Line 2"/>
          <p:cNvSpPr>
            <a:spLocks noChangeShapeType="1"/>
          </p:cNvSpPr>
          <p:nvPr/>
        </p:nvSpPr>
        <p:spPr bwMode="auto">
          <a:xfrm flipV="1">
            <a:off x="2457450" y="1807369"/>
            <a:ext cx="1191" cy="2347913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5060" name="Line 3"/>
          <p:cNvSpPr>
            <a:spLocks noChangeShapeType="1"/>
          </p:cNvSpPr>
          <p:nvPr/>
        </p:nvSpPr>
        <p:spPr bwMode="auto">
          <a:xfrm>
            <a:off x="2457450" y="4152900"/>
            <a:ext cx="4514850" cy="1191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5061" name="Oval 4"/>
          <p:cNvSpPr>
            <a:spLocks noChangeArrowheads="1"/>
          </p:cNvSpPr>
          <p:nvPr/>
        </p:nvSpPr>
        <p:spPr bwMode="auto">
          <a:xfrm>
            <a:off x="2800350" y="34671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5062" name="Oval 5"/>
          <p:cNvSpPr>
            <a:spLocks noChangeArrowheads="1"/>
          </p:cNvSpPr>
          <p:nvPr/>
        </p:nvSpPr>
        <p:spPr bwMode="auto">
          <a:xfrm>
            <a:off x="3086100" y="28956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5063" name="Oval 6"/>
          <p:cNvSpPr>
            <a:spLocks noChangeArrowheads="1"/>
          </p:cNvSpPr>
          <p:nvPr/>
        </p:nvSpPr>
        <p:spPr bwMode="auto">
          <a:xfrm>
            <a:off x="3543300" y="306705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5064" name="Oval 7"/>
          <p:cNvSpPr>
            <a:spLocks noChangeArrowheads="1"/>
          </p:cNvSpPr>
          <p:nvPr/>
        </p:nvSpPr>
        <p:spPr bwMode="auto">
          <a:xfrm>
            <a:off x="3829050" y="26670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5065" name="Oval 8"/>
          <p:cNvSpPr>
            <a:spLocks noChangeArrowheads="1"/>
          </p:cNvSpPr>
          <p:nvPr/>
        </p:nvSpPr>
        <p:spPr bwMode="auto">
          <a:xfrm>
            <a:off x="4343400" y="27813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5066" name="Oval 9"/>
          <p:cNvSpPr>
            <a:spLocks noChangeArrowheads="1"/>
          </p:cNvSpPr>
          <p:nvPr/>
        </p:nvSpPr>
        <p:spPr bwMode="auto">
          <a:xfrm>
            <a:off x="4914900" y="26670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5067" name="Oval 10"/>
          <p:cNvSpPr>
            <a:spLocks noChangeArrowheads="1"/>
          </p:cNvSpPr>
          <p:nvPr/>
        </p:nvSpPr>
        <p:spPr bwMode="auto">
          <a:xfrm>
            <a:off x="5257800" y="180975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5068" name="Oval 11"/>
          <p:cNvSpPr>
            <a:spLocks noChangeArrowheads="1"/>
          </p:cNvSpPr>
          <p:nvPr/>
        </p:nvSpPr>
        <p:spPr bwMode="auto">
          <a:xfrm>
            <a:off x="5886450" y="19812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5069" name="Freeform 12"/>
          <p:cNvSpPr>
            <a:spLocks noChangeArrowheads="1"/>
          </p:cNvSpPr>
          <p:nvPr/>
        </p:nvSpPr>
        <p:spPr bwMode="auto">
          <a:xfrm>
            <a:off x="2857500" y="1257300"/>
            <a:ext cx="3600450" cy="3590925"/>
          </a:xfrm>
          <a:custGeom>
            <a:avLst/>
            <a:gdLst>
              <a:gd name="T0" fmla="*/ 0 w 3024"/>
              <a:gd name="T1" fmla="*/ 2147483647 h 3016"/>
              <a:gd name="T2" fmla="*/ 2147483647 w 3024"/>
              <a:gd name="T3" fmla="*/ 2147483647 h 3016"/>
              <a:gd name="T4" fmla="*/ 2147483647 w 3024"/>
              <a:gd name="T5" fmla="*/ 2147483647 h 3016"/>
              <a:gd name="T6" fmla="*/ 2147483647 w 3024"/>
              <a:gd name="T7" fmla="*/ 2147483647 h 3016"/>
              <a:gd name="T8" fmla="*/ 2147483647 w 3024"/>
              <a:gd name="T9" fmla="*/ 2147483647 h 3016"/>
              <a:gd name="T10" fmla="*/ 2147483647 w 3024"/>
              <a:gd name="T11" fmla="*/ 2147483647 h 3016"/>
              <a:gd name="T12" fmla="*/ 2147483647 w 3024"/>
              <a:gd name="T13" fmla="*/ 2147483647 h 3016"/>
              <a:gd name="T14" fmla="*/ 2147483647 w 3024"/>
              <a:gd name="T15" fmla="*/ 2147483647 h 3016"/>
              <a:gd name="T16" fmla="*/ 2147483647 w 3024"/>
              <a:gd name="T17" fmla="*/ 2147483647 h 3016"/>
              <a:gd name="T18" fmla="*/ 2147483647 w 3024"/>
              <a:gd name="T19" fmla="*/ 2147483647 h 3016"/>
              <a:gd name="T20" fmla="*/ 2147483647 w 3024"/>
              <a:gd name="T21" fmla="*/ 2147483647 h 3016"/>
              <a:gd name="T22" fmla="*/ 2147483647 w 3024"/>
              <a:gd name="T23" fmla="*/ 2147483647 h 3016"/>
              <a:gd name="T24" fmla="*/ 2147483647 w 3024"/>
              <a:gd name="T25" fmla="*/ 2147483647 h 3016"/>
              <a:gd name="T26" fmla="*/ 2147483647 w 3024"/>
              <a:gd name="T27" fmla="*/ 2147483647 h 3016"/>
              <a:gd name="T28" fmla="*/ 2147483647 w 3024"/>
              <a:gd name="T29" fmla="*/ 2147483647 h 301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024"/>
              <a:gd name="T46" fmla="*/ 0 h 3016"/>
              <a:gd name="T47" fmla="*/ 3024 w 3024"/>
              <a:gd name="T48" fmla="*/ 3016 h 301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024" h="3016">
                <a:moveTo>
                  <a:pt x="0" y="1904"/>
                </a:moveTo>
                <a:cubicBezTo>
                  <a:pt x="8" y="1396"/>
                  <a:pt x="16" y="888"/>
                  <a:pt x="48" y="800"/>
                </a:cubicBezTo>
                <a:cubicBezTo>
                  <a:pt x="80" y="712"/>
                  <a:pt x="128" y="1152"/>
                  <a:pt x="192" y="1376"/>
                </a:cubicBezTo>
                <a:cubicBezTo>
                  <a:pt x="256" y="1600"/>
                  <a:pt x="368" y="2112"/>
                  <a:pt x="432" y="2144"/>
                </a:cubicBezTo>
                <a:cubicBezTo>
                  <a:pt x="496" y="2176"/>
                  <a:pt x="536" y="1848"/>
                  <a:pt x="576" y="1568"/>
                </a:cubicBezTo>
                <a:cubicBezTo>
                  <a:pt x="616" y="1288"/>
                  <a:pt x="632" y="528"/>
                  <a:pt x="672" y="464"/>
                </a:cubicBezTo>
                <a:cubicBezTo>
                  <a:pt x="712" y="400"/>
                  <a:pt x="752" y="784"/>
                  <a:pt x="816" y="1184"/>
                </a:cubicBezTo>
                <a:cubicBezTo>
                  <a:pt x="880" y="1584"/>
                  <a:pt x="952" y="3016"/>
                  <a:pt x="1056" y="2864"/>
                </a:cubicBezTo>
                <a:cubicBezTo>
                  <a:pt x="1160" y="2712"/>
                  <a:pt x="1320" y="544"/>
                  <a:pt x="1440" y="272"/>
                </a:cubicBezTo>
                <a:cubicBezTo>
                  <a:pt x="1560" y="0"/>
                  <a:pt x="1704" y="1008"/>
                  <a:pt x="1776" y="1232"/>
                </a:cubicBezTo>
                <a:cubicBezTo>
                  <a:pt x="1848" y="1456"/>
                  <a:pt x="1832" y="1744"/>
                  <a:pt x="1872" y="1616"/>
                </a:cubicBezTo>
                <a:cubicBezTo>
                  <a:pt x="1912" y="1488"/>
                  <a:pt x="1944" y="720"/>
                  <a:pt x="2016" y="464"/>
                </a:cubicBezTo>
                <a:cubicBezTo>
                  <a:pt x="2088" y="208"/>
                  <a:pt x="2216" y="56"/>
                  <a:pt x="2304" y="80"/>
                </a:cubicBezTo>
                <a:cubicBezTo>
                  <a:pt x="2392" y="104"/>
                  <a:pt x="2424" y="352"/>
                  <a:pt x="2544" y="608"/>
                </a:cubicBezTo>
                <a:cubicBezTo>
                  <a:pt x="2664" y="864"/>
                  <a:pt x="2844" y="1240"/>
                  <a:pt x="3024" y="1616"/>
                </a:cubicBezTo>
              </a:path>
            </a:pathLst>
          </a:custGeom>
          <a:noFill/>
          <a:ln w="2844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5070" name="Text Box 13"/>
          <p:cNvSpPr txBox="1">
            <a:spLocks noChangeArrowheads="1"/>
          </p:cNvSpPr>
          <p:nvPr/>
        </p:nvSpPr>
        <p:spPr bwMode="auto">
          <a:xfrm>
            <a:off x="6401991" y="4210050"/>
            <a:ext cx="303031" cy="347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800">
                <a:solidFill>
                  <a:srgbClr val="000000"/>
                </a:solidFill>
                <a:latin typeface="Times New Roman" pitchFamily="18" charset="0"/>
              </a:rPr>
              <a:t>X</a:t>
            </a:r>
          </a:p>
        </p:txBody>
      </p:sp>
      <p:sp>
        <p:nvSpPr>
          <p:cNvPr id="45071" name="Text Box 14"/>
          <p:cNvSpPr txBox="1">
            <a:spLocks noChangeArrowheads="1"/>
          </p:cNvSpPr>
          <p:nvPr/>
        </p:nvSpPr>
        <p:spPr bwMode="auto">
          <a:xfrm>
            <a:off x="1944291" y="1924050"/>
            <a:ext cx="303031" cy="347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800">
                <a:solidFill>
                  <a:srgbClr val="000000"/>
                </a:solidFill>
                <a:latin typeface="Times New Roman" pitchFamily="18" charset="0"/>
              </a:rPr>
              <a:t>Y</a:t>
            </a:r>
          </a:p>
        </p:txBody>
      </p:sp>
      <p:sp>
        <p:nvSpPr>
          <p:cNvPr id="45072" name="Rectangle 15"/>
          <p:cNvSpPr>
            <a:spLocks noChangeArrowheads="1"/>
          </p:cNvSpPr>
          <p:nvPr/>
        </p:nvSpPr>
        <p:spPr bwMode="auto">
          <a:xfrm>
            <a:off x="5319713" y="1028700"/>
            <a:ext cx="1949315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/>
          <a:p>
            <a:pPr>
              <a:buClrTx/>
              <a:tabLst>
                <a:tab pos="0" algn="l"/>
                <a:tab pos="342900" algn="l"/>
                <a:tab pos="685800" algn="l"/>
                <a:tab pos="1028700" algn="l"/>
                <a:tab pos="1371600" algn="l"/>
                <a:tab pos="1714500" algn="l"/>
                <a:tab pos="2057400" algn="l"/>
                <a:tab pos="2400300" algn="l"/>
                <a:tab pos="2743200" algn="l"/>
                <a:tab pos="3086100" algn="l"/>
                <a:tab pos="3429000" algn="l"/>
                <a:tab pos="3771900" algn="l"/>
                <a:tab pos="4114800" algn="l"/>
                <a:tab pos="4457700" algn="l"/>
                <a:tab pos="4800600" algn="l"/>
                <a:tab pos="5143500" algn="l"/>
                <a:tab pos="5486400" algn="l"/>
                <a:tab pos="5829300" algn="l"/>
                <a:tab pos="6172200" algn="l"/>
                <a:tab pos="6515100" algn="l"/>
                <a:tab pos="6858000" algn="l"/>
              </a:tabLst>
            </a:pPr>
            <a:r>
              <a:rPr lang="en-US" sz="1050"/>
              <a:t>Y = high-order polynomial in X</a:t>
            </a:r>
          </a:p>
        </p:txBody>
      </p:sp>
    </p:spTree>
    <p:extLst>
      <p:ext uri="{BB962C8B-B14F-4D97-AF65-F5344CB8AC3E}">
        <p14:creationId xmlns:p14="http://schemas.microsoft.com/office/powerpoint/2010/main" val="222084957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A Much Simpler Model</a:t>
            </a:r>
          </a:p>
        </p:txBody>
      </p:sp>
      <p:sp>
        <p:nvSpPr>
          <p:cNvPr id="46083" name="Line 2"/>
          <p:cNvSpPr>
            <a:spLocks noChangeShapeType="1"/>
          </p:cNvSpPr>
          <p:nvPr/>
        </p:nvSpPr>
        <p:spPr bwMode="auto">
          <a:xfrm flipV="1">
            <a:off x="2457450" y="1807369"/>
            <a:ext cx="1191" cy="2347913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6084" name="Line 3"/>
          <p:cNvSpPr>
            <a:spLocks noChangeShapeType="1"/>
          </p:cNvSpPr>
          <p:nvPr/>
        </p:nvSpPr>
        <p:spPr bwMode="auto">
          <a:xfrm>
            <a:off x="2457450" y="4152900"/>
            <a:ext cx="4514850" cy="1191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6085" name="Oval 4"/>
          <p:cNvSpPr>
            <a:spLocks noChangeArrowheads="1"/>
          </p:cNvSpPr>
          <p:nvPr/>
        </p:nvSpPr>
        <p:spPr bwMode="auto">
          <a:xfrm>
            <a:off x="2800350" y="34671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6" name="Oval 5"/>
          <p:cNvSpPr>
            <a:spLocks noChangeArrowheads="1"/>
          </p:cNvSpPr>
          <p:nvPr/>
        </p:nvSpPr>
        <p:spPr bwMode="auto">
          <a:xfrm>
            <a:off x="3086100" y="28956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7" name="Oval 6"/>
          <p:cNvSpPr>
            <a:spLocks noChangeArrowheads="1"/>
          </p:cNvSpPr>
          <p:nvPr/>
        </p:nvSpPr>
        <p:spPr bwMode="auto">
          <a:xfrm>
            <a:off x="3543300" y="306705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8" name="Oval 7"/>
          <p:cNvSpPr>
            <a:spLocks noChangeArrowheads="1"/>
          </p:cNvSpPr>
          <p:nvPr/>
        </p:nvSpPr>
        <p:spPr bwMode="auto">
          <a:xfrm>
            <a:off x="3829050" y="26670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9" name="Oval 8"/>
          <p:cNvSpPr>
            <a:spLocks noChangeArrowheads="1"/>
          </p:cNvSpPr>
          <p:nvPr/>
        </p:nvSpPr>
        <p:spPr bwMode="auto">
          <a:xfrm>
            <a:off x="4343400" y="27813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90" name="Oval 9"/>
          <p:cNvSpPr>
            <a:spLocks noChangeArrowheads="1"/>
          </p:cNvSpPr>
          <p:nvPr/>
        </p:nvSpPr>
        <p:spPr bwMode="auto">
          <a:xfrm>
            <a:off x="4914900" y="26670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91" name="Oval 10"/>
          <p:cNvSpPr>
            <a:spLocks noChangeArrowheads="1"/>
          </p:cNvSpPr>
          <p:nvPr/>
        </p:nvSpPr>
        <p:spPr bwMode="auto">
          <a:xfrm>
            <a:off x="5257800" y="180975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92" name="Oval 11"/>
          <p:cNvSpPr>
            <a:spLocks noChangeArrowheads="1"/>
          </p:cNvSpPr>
          <p:nvPr/>
        </p:nvSpPr>
        <p:spPr bwMode="auto">
          <a:xfrm>
            <a:off x="5886450" y="1981200"/>
            <a:ext cx="57150" cy="57150"/>
          </a:xfrm>
          <a:prstGeom prst="ellipse">
            <a:avLst/>
          </a:prstGeom>
          <a:solidFill>
            <a:srgbClr val="618FFD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93" name="Text Box 12"/>
          <p:cNvSpPr txBox="1">
            <a:spLocks noChangeArrowheads="1"/>
          </p:cNvSpPr>
          <p:nvPr/>
        </p:nvSpPr>
        <p:spPr bwMode="auto">
          <a:xfrm>
            <a:off x="6401991" y="4210050"/>
            <a:ext cx="303031" cy="347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800">
                <a:solidFill>
                  <a:srgbClr val="000000"/>
                </a:solidFill>
                <a:latin typeface="Times New Roman" pitchFamily="18" charset="0"/>
              </a:rPr>
              <a:t>X</a:t>
            </a:r>
          </a:p>
        </p:txBody>
      </p:sp>
      <p:sp>
        <p:nvSpPr>
          <p:cNvPr id="46094" name="Text Box 13"/>
          <p:cNvSpPr txBox="1">
            <a:spLocks noChangeArrowheads="1"/>
          </p:cNvSpPr>
          <p:nvPr/>
        </p:nvSpPr>
        <p:spPr bwMode="auto">
          <a:xfrm>
            <a:off x="1944291" y="1924050"/>
            <a:ext cx="303031" cy="347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800">
                <a:solidFill>
                  <a:srgbClr val="000000"/>
                </a:solidFill>
                <a:latin typeface="Times New Roman" pitchFamily="18" charset="0"/>
              </a:rPr>
              <a:t>Y</a:t>
            </a:r>
          </a:p>
        </p:txBody>
      </p:sp>
      <p:sp>
        <p:nvSpPr>
          <p:cNvPr id="46095" name="Line 14"/>
          <p:cNvSpPr>
            <a:spLocks noChangeShapeType="1"/>
          </p:cNvSpPr>
          <p:nvPr/>
        </p:nvSpPr>
        <p:spPr bwMode="auto">
          <a:xfrm flipV="1">
            <a:off x="2057400" y="1426369"/>
            <a:ext cx="4400550" cy="2347913"/>
          </a:xfrm>
          <a:prstGeom prst="line">
            <a:avLst/>
          </a:prstGeom>
          <a:noFill/>
          <a:ln w="28440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6096" name="Rectangle 15"/>
          <p:cNvSpPr>
            <a:spLocks noChangeArrowheads="1"/>
          </p:cNvSpPr>
          <p:nvPr/>
        </p:nvSpPr>
        <p:spPr bwMode="auto">
          <a:xfrm>
            <a:off x="6007684" y="956223"/>
            <a:ext cx="1431545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/>
          <a:p>
            <a:pPr>
              <a:buClrTx/>
              <a:tabLst>
                <a:tab pos="0" algn="l"/>
                <a:tab pos="342900" algn="l"/>
                <a:tab pos="685800" algn="l"/>
                <a:tab pos="1028700" algn="l"/>
                <a:tab pos="1371600" algn="l"/>
                <a:tab pos="1714500" algn="l"/>
                <a:tab pos="2057400" algn="l"/>
                <a:tab pos="2400300" algn="l"/>
                <a:tab pos="2743200" algn="l"/>
                <a:tab pos="3086100" algn="l"/>
                <a:tab pos="3429000" algn="l"/>
                <a:tab pos="3771900" algn="l"/>
                <a:tab pos="4114800" algn="l"/>
                <a:tab pos="4457700" algn="l"/>
                <a:tab pos="4800600" algn="l"/>
                <a:tab pos="5143500" algn="l"/>
                <a:tab pos="5486400" algn="l"/>
                <a:tab pos="5829300" algn="l"/>
                <a:tab pos="6172200" algn="l"/>
                <a:tab pos="6515100" algn="l"/>
                <a:tab pos="6858000" algn="l"/>
              </a:tabLst>
            </a:pPr>
            <a:r>
              <a:rPr lang="en-US" sz="1050" dirty="0"/>
              <a:t>Y = </a:t>
            </a:r>
            <a:r>
              <a:rPr lang="en-US" sz="1050" dirty="0" smtClean="0"/>
              <a:t>m </a:t>
            </a:r>
            <a:r>
              <a:rPr lang="en-US" sz="1050" dirty="0"/>
              <a:t>X  + b  +  noise</a:t>
            </a:r>
          </a:p>
        </p:txBody>
      </p:sp>
    </p:spTree>
    <p:extLst>
      <p:ext uri="{BB962C8B-B14F-4D97-AF65-F5344CB8AC3E}">
        <p14:creationId xmlns:p14="http://schemas.microsoft.com/office/powerpoint/2010/main" val="17240641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Example 2</a:t>
            </a:r>
          </a:p>
        </p:txBody>
      </p:sp>
      <p:pic>
        <p:nvPicPr>
          <p:cNvPr id="4710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650" y="971550"/>
            <a:ext cx="2800350" cy="2153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86519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Example 2</a:t>
            </a:r>
          </a:p>
        </p:txBody>
      </p:sp>
      <p:pic>
        <p:nvPicPr>
          <p:cNvPr id="4813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971550"/>
            <a:ext cx="2857500" cy="219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56904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Example 2</a:t>
            </a:r>
          </a:p>
        </p:txBody>
      </p:sp>
      <p:pic>
        <p:nvPicPr>
          <p:cNvPr id="4915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350" y="971550"/>
            <a:ext cx="2857500" cy="219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10705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Example 2</a:t>
            </a:r>
          </a:p>
        </p:txBody>
      </p:sp>
      <p:pic>
        <p:nvPicPr>
          <p:cNvPr id="5017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0" y="1028700"/>
            <a:ext cx="2628900" cy="2264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59924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0" y="1028700"/>
            <a:ext cx="2571750" cy="2215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51203" name="Text Box 2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Example 2</a:t>
            </a:r>
          </a:p>
        </p:txBody>
      </p:sp>
    </p:spTree>
    <p:extLst>
      <p:ext uri="{BB962C8B-B14F-4D97-AF65-F5344CB8AC3E}">
        <p14:creationId xmlns:p14="http://schemas.microsoft.com/office/powerpoint/2010/main" val="25599712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How Overfitting affects Prediction</a:t>
            </a:r>
          </a:p>
        </p:txBody>
      </p:sp>
      <p:sp>
        <p:nvSpPr>
          <p:cNvPr id="52227" name="Line 2"/>
          <p:cNvSpPr>
            <a:spLocks noChangeShapeType="1"/>
          </p:cNvSpPr>
          <p:nvPr/>
        </p:nvSpPr>
        <p:spPr bwMode="auto">
          <a:xfrm flipV="1">
            <a:off x="2514600" y="1254919"/>
            <a:ext cx="1191" cy="2176463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2228" name="Text Box 3"/>
          <p:cNvSpPr txBox="1">
            <a:spLocks noChangeArrowheads="1"/>
          </p:cNvSpPr>
          <p:nvPr/>
        </p:nvSpPr>
        <p:spPr bwMode="auto">
          <a:xfrm>
            <a:off x="1509330" y="1371601"/>
            <a:ext cx="729429" cy="394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</a:rPr>
              <a:t>Predictive</a:t>
            </a:r>
          </a:p>
          <a:p>
            <a:pPr algn="ctr"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</a:rPr>
              <a:t>Error</a:t>
            </a:r>
          </a:p>
        </p:txBody>
      </p:sp>
      <p:sp>
        <p:nvSpPr>
          <p:cNvPr id="52229" name="Line 4"/>
          <p:cNvSpPr>
            <a:spLocks noChangeShapeType="1"/>
          </p:cNvSpPr>
          <p:nvPr/>
        </p:nvSpPr>
        <p:spPr bwMode="auto">
          <a:xfrm>
            <a:off x="2514600" y="3429000"/>
            <a:ext cx="4114800" cy="1191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2230" name="Text Box 5"/>
          <p:cNvSpPr txBox="1">
            <a:spLocks noChangeArrowheads="1"/>
          </p:cNvSpPr>
          <p:nvPr/>
        </p:nvSpPr>
        <p:spPr bwMode="auto">
          <a:xfrm>
            <a:off x="5662612" y="3543300"/>
            <a:ext cx="1210330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</a:rPr>
              <a:t>Model Complexity</a:t>
            </a:r>
          </a:p>
        </p:txBody>
      </p:sp>
      <p:sp>
        <p:nvSpPr>
          <p:cNvPr id="52231" name="Freeform 6"/>
          <p:cNvSpPr>
            <a:spLocks noChangeArrowheads="1"/>
          </p:cNvSpPr>
          <p:nvPr/>
        </p:nvSpPr>
        <p:spPr bwMode="auto">
          <a:xfrm>
            <a:off x="2628900" y="1485900"/>
            <a:ext cx="3829050" cy="1952625"/>
          </a:xfrm>
          <a:custGeom>
            <a:avLst/>
            <a:gdLst>
              <a:gd name="T0" fmla="*/ 0 w 3216"/>
              <a:gd name="T1" fmla="*/ 0 h 1640"/>
              <a:gd name="T2" fmla="*/ 2147483647 w 3216"/>
              <a:gd name="T3" fmla="*/ 2147483647 h 1640"/>
              <a:gd name="T4" fmla="*/ 2147483647 w 3216"/>
              <a:gd name="T5" fmla="*/ 2147483647 h 1640"/>
              <a:gd name="T6" fmla="*/ 2147483647 w 3216"/>
              <a:gd name="T7" fmla="*/ 2147483647 h 1640"/>
              <a:gd name="T8" fmla="*/ 2147483647 w 3216"/>
              <a:gd name="T9" fmla="*/ 2147483647 h 1640"/>
              <a:gd name="T10" fmla="*/ 2147483647 w 3216"/>
              <a:gd name="T11" fmla="*/ 2147483647 h 1640"/>
              <a:gd name="T12" fmla="*/ 2147483647 w 3216"/>
              <a:gd name="T13" fmla="*/ 2147483647 h 164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216"/>
              <a:gd name="T22" fmla="*/ 0 h 1640"/>
              <a:gd name="T23" fmla="*/ 3216 w 3216"/>
              <a:gd name="T24" fmla="*/ 1640 h 164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216" h="1640">
                <a:moveTo>
                  <a:pt x="0" y="0"/>
                </a:moveTo>
                <a:cubicBezTo>
                  <a:pt x="40" y="324"/>
                  <a:pt x="80" y="648"/>
                  <a:pt x="192" y="864"/>
                </a:cubicBezTo>
                <a:cubicBezTo>
                  <a:pt x="304" y="1080"/>
                  <a:pt x="472" y="1192"/>
                  <a:pt x="672" y="1296"/>
                </a:cubicBezTo>
                <a:cubicBezTo>
                  <a:pt x="872" y="1400"/>
                  <a:pt x="1152" y="1440"/>
                  <a:pt x="1392" y="1488"/>
                </a:cubicBezTo>
                <a:cubicBezTo>
                  <a:pt x="1632" y="1536"/>
                  <a:pt x="1872" y="1560"/>
                  <a:pt x="2112" y="1584"/>
                </a:cubicBezTo>
                <a:cubicBezTo>
                  <a:pt x="2352" y="1608"/>
                  <a:pt x="2648" y="1624"/>
                  <a:pt x="2832" y="1632"/>
                </a:cubicBezTo>
                <a:cubicBezTo>
                  <a:pt x="3016" y="1640"/>
                  <a:pt x="3152" y="1632"/>
                  <a:pt x="3216" y="1632"/>
                </a:cubicBezTo>
              </a:path>
            </a:pathLst>
          </a:custGeom>
          <a:noFill/>
          <a:ln w="2844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52232" name="Text Box 7"/>
          <p:cNvSpPr txBox="1">
            <a:spLocks noChangeArrowheads="1"/>
          </p:cNvSpPr>
          <p:nvPr/>
        </p:nvSpPr>
        <p:spPr bwMode="auto">
          <a:xfrm>
            <a:off x="5232505" y="3103960"/>
            <a:ext cx="1654363" cy="25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200">
                <a:solidFill>
                  <a:srgbClr val="000000"/>
                </a:solidFill>
              </a:rPr>
              <a:t>Error 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5672427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3615604" y="1771650"/>
            <a:ext cx="1927946" cy="177165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50" dirty="0"/>
              <a:t>Learning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543550" y="891887"/>
            <a:ext cx="2171700" cy="125730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50" dirty="0"/>
              <a:t>Supervised Learning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428750" y="885825"/>
            <a:ext cx="2057400" cy="12001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50" dirty="0"/>
              <a:t>Unsupervised Learning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488281" y="3666093"/>
            <a:ext cx="2171700" cy="132310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50" dirty="0"/>
              <a:t>Feature Learning</a:t>
            </a:r>
          </a:p>
        </p:txBody>
      </p:sp>
      <p:sp>
        <p:nvSpPr>
          <p:cNvPr id="3" name="AutoShape 2" descr="http://www.film.com/wp-content/uploads/2011/06/One-Ring-to-Rule-Them-All1.jpg"/>
          <p:cNvSpPr>
            <a:spLocks noChangeAspect="1" noChangeArrowheads="1"/>
          </p:cNvSpPr>
          <p:nvPr/>
        </p:nvSpPr>
        <p:spPr bwMode="auto">
          <a:xfrm>
            <a:off x="1259681" y="-10834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/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877292" y="177405"/>
            <a:ext cx="5543549" cy="565546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>
                <a:solidFill>
                  <a:schemeClr val="tx1"/>
                </a:solidFill>
                <a:latin typeface="Century Gothic"/>
                <a:cs typeface="Century Gothic"/>
              </a:rPr>
              <a:t>Machine Learning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743553" y="3666092"/>
            <a:ext cx="2382679" cy="132310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50" dirty="0" smtClean="0"/>
              <a:t>Reinforcement </a:t>
            </a:r>
            <a:r>
              <a:rPr lang="en-US" sz="2250" dirty="0"/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857928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How Overfitting affects Prediction</a:t>
            </a:r>
          </a:p>
        </p:txBody>
      </p:sp>
      <p:sp>
        <p:nvSpPr>
          <p:cNvPr id="53251" name="Line 2"/>
          <p:cNvSpPr>
            <a:spLocks noChangeShapeType="1"/>
          </p:cNvSpPr>
          <p:nvPr/>
        </p:nvSpPr>
        <p:spPr bwMode="auto">
          <a:xfrm flipV="1">
            <a:off x="2514600" y="1254919"/>
            <a:ext cx="1191" cy="2176463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3252" name="Text Box 3"/>
          <p:cNvSpPr txBox="1">
            <a:spLocks noChangeArrowheads="1"/>
          </p:cNvSpPr>
          <p:nvPr/>
        </p:nvSpPr>
        <p:spPr bwMode="auto">
          <a:xfrm>
            <a:off x="1509330" y="1371601"/>
            <a:ext cx="729429" cy="394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</a:rPr>
              <a:t>Predictive</a:t>
            </a:r>
          </a:p>
          <a:p>
            <a:pPr algn="ctr"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</a:rPr>
              <a:t>Error</a:t>
            </a:r>
          </a:p>
        </p:txBody>
      </p:sp>
      <p:sp>
        <p:nvSpPr>
          <p:cNvPr id="53253" name="Line 4"/>
          <p:cNvSpPr>
            <a:spLocks noChangeShapeType="1"/>
          </p:cNvSpPr>
          <p:nvPr/>
        </p:nvSpPr>
        <p:spPr bwMode="auto">
          <a:xfrm>
            <a:off x="2514600" y="3429000"/>
            <a:ext cx="4114800" cy="1191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3254" name="Text Box 5"/>
          <p:cNvSpPr txBox="1">
            <a:spLocks noChangeArrowheads="1"/>
          </p:cNvSpPr>
          <p:nvPr/>
        </p:nvSpPr>
        <p:spPr bwMode="auto">
          <a:xfrm>
            <a:off x="5662612" y="3543300"/>
            <a:ext cx="1210330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</a:rPr>
              <a:t>Model Complexity</a:t>
            </a:r>
          </a:p>
        </p:txBody>
      </p:sp>
      <p:sp>
        <p:nvSpPr>
          <p:cNvPr id="53255" name="Freeform 6"/>
          <p:cNvSpPr>
            <a:spLocks noChangeArrowheads="1"/>
          </p:cNvSpPr>
          <p:nvPr/>
        </p:nvSpPr>
        <p:spPr bwMode="auto">
          <a:xfrm>
            <a:off x="2628900" y="1485900"/>
            <a:ext cx="3829050" cy="1952625"/>
          </a:xfrm>
          <a:custGeom>
            <a:avLst/>
            <a:gdLst>
              <a:gd name="T0" fmla="*/ 0 w 3216"/>
              <a:gd name="T1" fmla="*/ 0 h 1640"/>
              <a:gd name="T2" fmla="*/ 2147483647 w 3216"/>
              <a:gd name="T3" fmla="*/ 2147483647 h 1640"/>
              <a:gd name="T4" fmla="*/ 2147483647 w 3216"/>
              <a:gd name="T5" fmla="*/ 2147483647 h 1640"/>
              <a:gd name="T6" fmla="*/ 2147483647 w 3216"/>
              <a:gd name="T7" fmla="*/ 2147483647 h 1640"/>
              <a:gd name="T8" fmla="*/ 2147483647 w 3216"/>
              <a:gd name="T9" fmla="*/ 2147483647 h 1640"/>
              <a:gd name="T10" fmla="*/ 2147483647 w 3216"/>
              <a:gd name="T11" fmla="*/ 2147483647 h 1640"/>
              <a:gd name="T12" fmla="*/ 2147483647 w 3216"/>
              <a:gd name="T13" fmla="*/ 2147483647 h 164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216"/>
              <a:gd name="T22" fmla="*/ 0 h 1640"/>
              <a:gd name="T23" fmla="*/ 3216 w 3216"/>
              <a:gd name="T24" fmla="*/ 1640 h 164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216" h="1640">
                <a:moveTo>
                  <a:pt x="0" y="0"/>
                </a:moveTo>
                <a:cubicBezTo>
                  <a:pt x="40" y="324"/>
                  <a:pt x="80" y="648"/>
                  <a:pt x="192" y="864"/>
                </a:cubicBezTo>
                <a:cubicBezTo>
                  <a:pt x="304" y="1080"/>
                  <a:pt x="472" y="1192"/>
                  <a:pt x="672" y="1296"/>
                </a:cubicBezTo>
                <a:cubicBezTo>
                  <a:pt x="872" y="1400"/>
                  <a:pt x="1152" y="1440"/>
                  <a:pt x="1392" y="1488"/>
                </a:cubicBezTo>
                <a:cubicBezTo>
                  <a:pt x="1632" y="1536"/>
                  <a:pt x="1872" y="1560"/>
                  <a:pt x="2112" y="1584"/>
                </a:cubicBezTo>
                <a:cubicBezTo>
                  <a:pt x="2352" y="1608"/>
                  <a:pt x="2648" y="1624"/>
                  <a:pt x="2832" y="1632"/>
                </a:cubicBezTo>
                <a:cubicBezTo>
                  <a:pt x="3016" y="1640"/>
                  <a:pt x="3152" y="1632"/>
                  <a:pt x="3216" y="1632"/>
                </a:cubicBezTo>
              </a:path>
            </a:pathLst>
          </a:custGeom>
          <a:noFill/>
          <a:ln w="2844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53256" name="Text Box 7"/>
          <p:cNvSpPr txBox="1">
            <a:spLocks noChangeArrowheads="1"/>
          </p:cNvSpPr>
          <p:nvPr/>
        </p:nvSpPr>
        <p:spPr bwMode="auto">
          <a:xfrm>
            <a:off x="5232505" y="3103960"/>
            <a:ext cx="1654363" cy="25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200">
                <a:solidFill>
                  <a:srgbClr val="000000"/>
                </a:solidFill>
              </a:rPr>
              <a:t>Error on Training Data</a:t>
            </a:r>
          </a:p>
        </p:txBody>
      </p:sp>
      <p:sp>
        <p:nvSpPr>
          <p:cNvPr id="53257" name="Freeform 8"/>
          <p:cNvSpPr>
            <a:spLocks noChangeArrowheads="1"/>
          </p:cNvSpPr>
          <p:nvPr/>
        </p:nvSpPr>
        <p:spPr bwMode="auto">
          <a:xfrm>
            <a:off x="2628900" y="1485900"/>
            <a:ext cx="3829050" cy="1552575"/>
          </a:xfrm>
          <a:custGeom>
            <a:avLst/>
            <a:gdLst>
              <a:gd name="T0" fmla="*/ 0 w 3216"/>
              <a:gd name="T1" fmla="*/ 0 h 1304"/>
              <a:gd name="T2" fmla="*/ 2147483647 w 3216"/>
              <a:gd name="T3" fmla="*/ 2147483647 h 1304"/>
              <a:gd name="T4" fmla="*/ 2147483647 w 3216"/>
              <a:gd name="T5" fmla="*/ 2147483647 h 1304"/>
              <a:gd name="T6" fmla="*/ 2147483647 w 3216"/>
              <a:gd name="T7" fmla="*/ 2147483647 h 1304"/>
              <a:gd name="T8" fmla="*/ 2147483647 w 3216"/>
              <a:gd name="T9" fmla="*/ 2147483647 h 1304"/>
              <a:gd name="T10" fmla="*/ 2147483647 w 3216"/>
              <a:gd name="T11" fmla="*/ 2147483647 h 1304"/>
              <a:gd name="T12" fmla="*/ 2147483647 w 3216"/>
              <a:gd name="T13" fmla="*/ 2147483647 h 1304"/>
              <a:gd name="T14" fmla="*/ 2147483647 w 3216"/>
              <a:gd name="T15" fmla="*/ 2147483647 h 13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3216"/>
              <a:gd name="T25" fmla="*/ 0 h 1304"/>
              <a:gd name="T26" fmla="*/ 3216 w 3216"/>
              <a:gd name="T27" fmla="*/ 1304 h 1304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3216" h="1304">
                <a:moveTo>
                  <a:pt x="0" y="0"/>
                </a:moveTo>
                <a:cubicBezTo>
                  <a:pt x="64" y="228"/>
                  <a:pt x="128" y="456"/>
                  <a:pt x="192" y="624"/>
                </a:cubicBezTo>
                <a:cubicBezTo>
                  <a:pt x="256" y="792"/>
                  <a:pt x="264" y="904"/>
                  <a:pt x="384" y="1008"/>
                </a:cubicBezTo>
                <a:cubicBezTo>
                  <a:pt x="504" y="1112"/>
                  <a:pt x="760" y="1200"/>
                  <a:pt x="912" y="1248"/>
                </a:cubicBezTo>
                <a:cubicBezTo>
                  <a:pt x="1064" y="1296"/>
                  <a:pt x="1088" y="1304"/>
                  <a:pt x="1296" y="1296"/>
                </a:cubicBezTo>
                <a:cubicBezTo>
                  <a:pt x="1504" y="1288"/>
                  <a:pt x="1912" y="1248"/>
                  <a:pt x="2160" y="1200"/>
                </a:cubicBezTo>
                <a:cubicBezTo>
                  <a:pt x="2408" y="1152"/>
                  <a:pt x="2608" y="1064"/>
                  <a:pt x="2784" y="1008"/>
                </a:cubicBezTo>
                <a:cubicBezTo>
                  <a:pt x="2960" y="952"/>
                  <a:pt x="3144" y="888"/>
                  <a:pt x="3216" y="864"/>
                </a:cubicBezTo>
              </a:path>
            </a:pathLst>
          </a:custGeom>
          <a:noFill/>
          <a:ln w="2844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53258" name="Text Box 9"/>
          <p:cNvSpPr txBox="1">
            <a:spLocks noChangeArrowheads="1"/>
          </p:cNvSpPr>
          <p:nvPr/>
        </p:nvSpPr>
        <p:spPr bwMode="auto">
          <a:xfrm>
            <a:off x="5474037" y="2189560"/>
            <a:ext cx="1401088" cy="25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200">
                <a:solidFill>
                  <a:srgbClr val="000000"/>
                </a:solidFill>
              </a:rPr>
              <a:t>Error on Test Data</a:t>
            </a:r>
          </a:p>
        </p:txBody>
      </p:sp>
    </p:spTree>
    <p:extLst>
      <p:ext uri="{BB962C8B-B14F-4D97-AF65-F5344CB8AC3E}">
        <p14:creationId xmlns:p14="http://schemas.microsoft.com/office/powerpoint/2010/main" val="2061995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 dirty="0">
                <a:solidFill>
                  <a:srgbClr val="0000FF"/>
                </a:solidFill>
                <a:latin typeface="Verdana" pitchFamily="34" charset="0"/>
              </a:rPr>
              <a:t>How Overfitting affects Prediction</a:t>
            </a:r>
          </a:p>
        </p:txBody>
      </p:sp>
      <p:sp>
        <p:nvSpPr>
          <p:cNvPr id="54275" name="Line 2"/>
          <p:cNvSpPr>
            <a:spLocks noChangeShapeType="1"/>
          </p:cNvSpPr>
          <p:nvPr/>
        </p:nvSpPr>
        <p:spPr bwMode="auto">
          <a:xfrm flipV="1">
            <a:off x="2514600" y="1254919"/>
            <a:ext cx="1191" cy="2176463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4276" name="Text Box 3"/>
          <p:cNvSpPr txBox="1">
            <a:spLocks noChangeArrowheads="1"/>
          </p:cNvSpPr>
          <p:nvPr/>
        </p:nvSpPr>
        <p:spPr bwMode="auto">
          <a:xfrm>
            <a:off x="1509330" y="1371601"/>
            <a:ext cx="729429" cy="394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</a:rPr>
              <a:t>Predictive</a:t>
            </a:r>
          </a:p>
          <a:p>
            <a:pPr algn="ctr"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</a:rPr>
              <a:t>Error</a:t>
            </a:r>
          </a:p>
        </p:txBody>
      </p:sp>
      <p:sp>
        <p:nvSpPr>
          <p:cNvPr id="54277" name="Line 4"/>
          <p:cNvSpPr>
            <a:spLocks noChangeShapeType="1"/>
          </p:cNvSpPr>
          <p:nvPr/>
        </p:nvSpPr>
        <p:spPr bwMode="auto">
          <a:xfrm>
            <a:off x="2514600" y="3429000"/>
            <a:ext cx="4114800" cy="1191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4278" name="Text Box 5"/>
          <p:cNvSpPr txBox="1">
            <a:spLocks noChangeArrowheads="1"/>
          </p:cNvSpPr>
          <p:nvPr/>
        </p:nvSpPr>
        <p:spPr bwMode="auto">
          <a:xfrm>
            <a:off x="5662612" y="3543300"/>
            <a:ext cx="1210330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</a:rPr>
              <a:t>Model Complexity</a:t>
            </a:r>
          </a:p>
        </p:txBody>
      </p:sp>
      <p:sp>
        <p:nvSpPr>
          <p:cNvPr id="54279" name="Freeform 6"/>
          <p:cNvSpPr>
            <a:spLocks noChangeArrowheads="1"/>
          </p:cNvSpPr>
          <p:nvPr/>
        </p:nvSpPr>
        <p:spPr bwMode="auto">
          <a:xfrm>
            <a:off x="2628900" y="1485900"/>
            <a:ext cx="3829050" cy="1952625"/>
          </a:xfrm>
          <a:custGeom>
            <a:avLst/>
            <a:gdLst>
              <a:gd name="T0" fmla="*/ 0 w 3216"/>
              <a:gd name="T1" fmla="*/ 0 h 1640"/>
              <a:gd name="T2" fmla="*/ 2147483647 w 3216"/>
              <a:gd name="T3" fmla="*/ 2147483647 h 1640"/>
              <a:gd name="T4" fmla="*/ 2147483647 w 3216"/>
              <a:gd name="T5" fmla="*/ 2147483647 h 1640"/>
              <a:gd name="T6" fmla="*/ 2147483647 w 3216"/>
              <a:gd name="T7" fmla="*/ 2147483647 h 1640"/>
              <a:gd name="T8" fmla="*/ 2147483647 w 3216"/>
              <a:gd name="T9" fmla="*/ 2147483647 h 1640"/>
              <a:gd name="T10" fmla="*/ 2147483647 w 3216"/>
              <a:gd name="T11" fmla="*/ 2147483647 h 1640"/>
              <a:gd name="T12" fmla="*/ 2147483647 w 3216"/>
              <a:gd name="T13" fmla="*/ 2147483647 h 164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216"/>
              <a:gd name="T22" fmla="*/ 0 h 1640"/>
              <a:gd name="T23" fmla="*/ 3216 w 3216"/>
              <a:gd name="T24" fmla="*/ 1640 h 164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216" h="1640">
                <a:moveTo>
                  <a:pt x="0" y="0"/>
                </a:moveTo>
                <a:cubicBezTo>
                  <a:pt x="40" y="324"/>
                  <a:pt x="80" y="648"/>
                  <a:pt x="192" y="864"/>
                </a:cubicBezTo>
                <a:cubicBezTo>
                  <a:pt x="304" y="1080"/>
                  <a:pt x="472" y="1192"/>
                  <a:pt x="672" y="1296"/>
                </a:cubicBezTo>
                <a:cubicBezTo>
                  <a:pt x="872" y="1400"/>
                  <a:pt x="1152" y="1440"/>
                  <a:pt x="1392" y="1488"/>
                </a:cubicBezTo>
                <a:cubicBezTo>
                  <a:pt x="1632" y="1536"/>
                  <a:pt x="1872" y="1560"/>
                  <a:pt x="2112" y="1584"/>
                </a:cubicBezTo>
                <a:cubicBezTo>
                  <a:pt x="2352" y="1608"/>
                  <a:pt x="2648" y="1624"/>
                  <a:pt x="2832" y="1632"/>
                </a:cubicBezTo>
                <a:cubicBezTo>
                  <a:pt x="3016" y="1640"/>
                  <a:pt x="3152" y="1632"/>
                  <a:pt x="3216" y="1632"/>
                </a:cubicBezTo>
              </a:path>
            </a:pathLst>
          </a:custGeom>
          <a:noFill/>
          <a:ln w="2844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54280" name="Text Box 7"/>
          <p:cNvSpPr txBox="1">
            <a:spLocks noChangeArrowheads="1"/>
          </p:cNvSpPr>
          <p:nvPr/>
        </p:nvSpPr>
        <p:spPr bwMode="auto">
          <a:xfrm>
            <a:off x="5232505" y="3103960"/>
            <a:ext cx="1654363" cy="25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200">
                <a:solidFill>
                  <a:srgbClr val="000000"/>
                </a:solidFill>
              </a:rPr>
              <a:t>Error on Training Data</a:t>
            </a:r>
          </a:p>
        </p:txBody>
      </p:sp>
      <p:sp>
        <p:nvSpPr>
          <p:cNvPr id="54281" name="Freeform 8"/>
          <p:cNvSpPr>
            <a:spLocks noChangeArrowheads="1"/>
          </p:cNvSpPr>
          <p:nvPr/>
        </p:nvSpPr>
        <p:spPr bwMode="auto">
          <a:xfrm>
            <a:off x="2628900" y="1485900"/>
            <a:ext cx="3829050" cy="1552575"/>
          </a:xfrm>
          <a:custGeom>
            <a:avLst/>
            <a:gdLst>
              <a:gd name="T0" fmla="*/ 0 w 3216"/>
              <a:gd name="T1" fmla="*/ 0 h 1304"/>
              <a:gd name="T2" fmla="*/ 2147483647 w 3216"/>
              <a:gd name="T3" fmla="*/ 2147483647 h 1304"/>
              <a:gd name="T4" fmla="*/ 2147483647 w 3216"/>
              <a:gd name="T5" fmla="*/ 2147483647 h 1304"/>
              <a:gd name="T6" fmla="*/ 2147483647 w 3216"/>
              <a:gd name="T7" fmla="*/ 2147483647 h 1304"/>
              <a:gd name="T8" fmla="*/ 2147483647 w 3216"/>
              <a:gd name="T9" fmla="*/ 2147483647 h 1304"/>
              <a:gd name="T10" fmla="*/ 2147483647 w 3216"/>
              <a:gd name="T11" fmla="*/ 2147483647 h 1304"/>
              <a:gd name="T12" fmla="*/ 2147483647 w 3216"/>
              <a:gd name="T13" fmla="*/ 2147483647 h 1304"/>
              <a:gd name="T14" fmla="*/ 2147483647 w 3216"/>
              <a:gd name="T15" fmla="*/ 2147483647 h 130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3216"/>
              <a:gd name="T25" fmla="*/ 0 h 1304"/>
              <a:gd name="T26" fmla="*/ 3216 w 3216"/>
              <a:gd name="T27" fmla="*/ 1304 h 1304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3216" h="1304">
                <a:moveTo>
                  <a:pt x="0" y="0"/>
                </a:moveTo>
                <a:cubicBezTo>
                  <a:pt x="64" y="228"/>
                  <a:pt x="128" y="456"/>
                  <a:pt x="192" y="624"/>
                </a:cubicBezTo>
                <a:cubicBezTo>
                  <a:pt x="256" y="792"/>
                  <a:pt x="264" y="904"/>
                  <a:pt x="384" y="1008"/>
                </a:cubicBezTo>
                <a:cubicBezTo>
                  <a:pt x="504" y="1112"/>
                  <a:pt x="760" y="1200"/>
                  <a:pt x="912" y="1248"/>
                </a:cubicBezTo>
                <a:cubicBezTo>
                  <a:pt x="1064" y="1296"/>
                  <a:pt x="1088" y="1304"/>
                  <a:pt x="1296" y="1296"/>
                </a:cubicBezTo>
                <a:cubicBezTo>
                  <a:pt x="1504" y="1288"/>
                  <a:pt x="1912" y="1248"/>
                  <a:pt x="2160" y="1200"/>
                </a:cubicBezTo>
                <a:cubicBezTo>
                  <a:pt x="2408" y="1152"/>
                  <a:pt x="2608" y="1064"/>
                  <a:pt x="2784" y="1008"/>
                </a:cubicBezTo>
                <a:cubicBezTo>
                  <a:pt x="2960" y="952"/>
                  <a:pt x="3144" y="888"/>
                  <a:pt x="3216" y="864"/>
                </a:cubicBezTo>
              </a:path>
            </a:pathLst>
          </a:custGeom>
          <a:noFill/>
          <a:ln w="2844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54282" name="Text Box 9"/>
          <p:cNvSpPr txBox="1">
            <a:spLocks noChangeArrowheads="1"/>
          </p:cNvSpPr>
          <p:nvPr/>
        </p:nvSpPr>
        <p:spPr bwMode="auto">
          <a:xfrm>
            <a:off x="5474037" y="2189560"/>
            <a:ext cx="1401088" cy="25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200">
                <a:solidFill>
                  <a:srgbClr val="000000"/>
                </a:solidFill>
              </a:rPr>
              <a:t>Error on Test Data</a:t>
            </a:r>
          </a:p>
        </p:txBody>
      </p:sp>
      <p:sp>
        <p:nvSpPr>
          <p:cNvPr id="54283" name="Line 10"/>
          <p:cNvSpPr>
            <a:spLocks noChangeShapeType="1"/>
          </p:cNvSpPr>
          <p:nvPr/>
        </p:nvSpPr>
        <p:spPr bwMode="auto">
          <a:xfrm>
            <a:off x="3886200" y="2743200"/>
            <a:ext cx="1191" cy="971550"/>
          </a:xfrm>
          <a:prstGeom prst="line">
            <a:avLst/>
          </a:prstGeom>
          <a:noFill/>
          <a:ln w="9360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4284" name="Line 11"/>
          <p:cNvSpPr>
            <a:spLocks noChangeShapeType="1"/>
          </p:cNvSpPr>
          <p:nvPr/>
        </p:nvSpPr>
        <p:spPr bwMode="auto">
          <a:xfrm>
            <a:off x="4457700" y="2743200"/>
            <a:ext cx="1191" cy="971550"/>
          </a:xfrm>
          <a:prstGeom prst="line">
            <a:avLst/>
          </a:prstGeom>
          <a:noFill/>
          <a:ln w="9360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4285" name="Text Box 12"/>
          <p:cNvSpPr txBox="1">
            <a:spLocks noChangeArrowheads="1"/>
          </p:cNvSpPr>
          <p:nvPr/>
        </p:nvSpPr>
        <p:spPr bwMode="auto">
          <a:xfrm>
            <a:off x="3457655" y="3943350"/>
            <a:ext cx="1577418" cy="440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200">
                <a:solidFill>
                  <a:srgbClr val="000000"/>
                </a:solidFill>
              </a:rPr>
              <a:t>Ideal Range</a:t>
            </a:r>
          </a:p>
          <a:p>
            <a:pPr algn="ctr" eaLnBrk="1" hangingPunct="1">
              <a:buClrTx/>
              <a:buFontTx/>
              <a:buNone/>
            </a:pPr>
            <a:r>
              <a:rPr lang="en-US" sz="1200">
                <a:solidFill>
                  <a:srgbClr val="000000"/>
                </a:solidFill>
              </a:rPr>
              <a:t>for Model Complexity</a:t>
            </a:r>
          </a:p>
        </p:txBody>
      </p:sp>
      <p:sp>
        <p:nvSpPr>
          <p:cNvPr id="54286" name="Line 13"/>
          <p:cNvSpPr>
            <a:spLocks noChangeShapeType="1"/>
          </p:cNvSpPr>
          <p:nvPr/>
        </p:nvSpPr>
        <p:spPr bwMode="auto">
          <a:xfrm>
            <a:off x="3886200" y="3886200"/>
            <a:ext cx="571500" cy="1191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4287" name="Line 14"/>
          <p:cNvSpPr>
            <a:spLocks noChangeShapeType="1"/>
          </p:cNvSpPr>
          <p:nvPr/>
        </p:nvSpPr>
        <p:spPr bwMode="auto">
          <a:xfrm>
            <a:off x="4629150" y="1085850"/>
            <a:ext cx="1885950" cy="1191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4288" name="Text Box 15"/>
          <p:cNvSpPr txBox="1">
            <a:spLocks noChangeArrowheads="1"/>
          </p:cNvSpPr>
          <p:nvPr/>
        </p:nvSpPr>
        <p:spPr bwMode="auto">
          <a:xfrm>
            <a:off x="5137636" y="1085850"/>
            <a:ext cx="836831" cy="25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200">
                <a:solidFill>
                  <a:srgbClr val="000000"/>
                </a:solidFill>
              </a:rPr>
              <a:t>Overfitting</a:t>
            </a:r>
          </a:p>
        </p:txBody>
      </p:sp>
      <p:sp>
        <p:nvSpPr>
          <p:cNvPr id="54289" name="Text Box 16"/>
          <p:cNvSpPr txBox="1">
            <a:spLocks noChangeArrowheads="1"/>
          </p:cNvSpPr>
          <p:nvPr/>
        </p:nvSpPr>
        <p:spPr bwMode="auto">
          <a:xfrm>
            <a:off x="2798648" y="1143000"/>
            <a:ext cx="920187" cy="25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en-US" sz="1200">
                <a:solidFill>
                  <a:srgbClr val="000000"/>
                </a:solidFill>
              </a:rPr>
              <a:t>Underfitting</a:t>
            </a:r>
          </a:p>
        </p:txBody>
      </p:sp>
      <p:sp>
        <p:nvSpPr>
          <p:cNvPr id="54290" name="Line 17"/>
          <p:cNvSpPr>
            <a:spLocks noChangeShapeType="1"/>
          </p:cNvSpPr>
          <p:nvPr/>
        </p:nvSpPr>
        <p:spPr bwMode="auto">
          <a:xfrm flipH="1">
            <a:off x="2569369" y="1085850"/>
            <a:ext cx="1319213" cy="1191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3783083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FF"/>
                </a:solidFill>
                <a:latin typeface="Verdana" pitchFamily="34" charset="0"/>
              </a:rPr>
              <a:t>Training, Validation and Testing</a:t>
            </a:r>
          </a:p>
        </p:txBody>
      </p:sp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6459" y="1676400"/>
            <a:ext cx="2684633" cy="2209800"/>
          </a:xfrm>
          <a:prstGeom prst="rect">
            <a:avLst/>
          </a:prstGeom>
          <a:noFill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87386" y="1755531"/>
            <a:ext cx="2882056" cy="1616319"/>
          </a:xfrm>
          <a:prstGeom prst="rect">
            <a:avLst/>
          </a:prstGeom>
          <a:noFill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88068" y="1657350"/>
            <a:ext cx="2853564" cy="2209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47273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 dirty="0">
                <a:solidFill>
                  <a:srgbClr val="0000FF"/>
                </a:solidFill>
                <a:latin typeface="Verdana" pitchFamily="34" charset="0"/>
              </a:rPr>
              <a:t>Training and Validation Data</a:t>
            </a:r>
          </a:p>
        </p:txBody>
      </p:sp>
      <p:sp>
        <p:nvSpPr>
          <p:cNvPr id="55299" name="Rectangle 2"/>
          <p:cNvSpPr>
            <a:spLocks noChangeArrowheads="1"/>
          </p:cNvSpPr>
          <p:nvPr/>
        </p:nvSpPr>
        <p:spPr bwMode="auto">
          <a:xfrm>
            <a:off x="1543050" y="2000250"/>
            <a:ext cx="1085850" cy="13144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55300" name="Rectangle 3"/>
          <p:cNvSpPr>
            <a:spLocks noChangeArrowheads="1"/>
          </p:cNvSpPr>
          <p:nvPr/>
        </p:nvSpPr>
        <p:spPr bwMode="auto">
          <a:xfrm>
            <a:off x="3943350" y="1771650"/>
            <a:ext cx="914400" cy="102870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55301" name="Rectangle 4"/>
          <p:cNvSpPr>
            <a:spLocks noChangeArrowheads="1"/>
          </p:cNvSpPr>
          <p:nvPr/>
        </p:nvSpPr>
        <p:spPr bwMode="auto">
          <a:xfrm>
            <a:off x="3943350" y="3143250"/>
            <a:ext cx="914400" cy="2857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55302" name="Line 5"/>
          <p:cNvSpPr>
            <a:spLocks noChangeShapeType="1"/>
          </p:cNvSpPr>
          <p:nvPr/>
        </p:nvSpPr>
        <p:spPr bwMode="auto">
          <a:xfrm flipV="1">
            <a:off x="2800350" y="2112169"/>
            <a:ext cx="971550" cy="347663"/>
          </a:xfrm>
          <a:prstGeom prst="line">
            <a:avLst/>
          </a:prstGeom>
          <a:noFill/>
          <a:ln w="1260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5303" name="Line 6"/>
          <p:cNvSpPr>
            <a:spLocks noChangeShapeType="1"/>
          </p:cNvSpPr>
          <p:nvPr/>
        </p:nvSpPr>
        <p:spPr bwMode="auto">
          <a:xfrm>
            <a:off x="2800350" y="2971800"/>
            <a:ext cx="971550" cy="228600"/>
          </a:xfrm>
          <a:prstGeom prst="line">
            <a:avLst/>
          </a:prstGeom>
          <a:noFill/>
          <a:ln w="1260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55304" name="Text Box 7"/>
          <p:cNvSpPr txBox="1">
            <a:spLocks noChangeArrowheads="1"/>
          </p:cNvSpPr>
          <p:nvPr/>
        </p:nvSpPr>
        <p:spPr bwMode="auto">
          <a:xfrm>
            <a:off x="1543050" y="1714500"/>
            <a:ext cx="844846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Full Data Set</a:t>
            </a:r>
          </a:p>
        </p:txBody>
      </p:sp>
      <p:sp>
        <p:nvSpPr>
          <p:cNvPr id="55305" name="Text Box 8"/>
          <p:cNvSpPr txBox="1">
            <a:spLocks noChangeArrowheads="1"/>
          </p:cNvSpPr>
          <p:nvPr/>
        </p:nvSpPr>
        <p:spPr bwMode="auto">
          <a:xfrm>
            <a:off x="4914900" y="2057400"/>
            <a:ext cx="884921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Training Data</a:t>
            </a:r>
          </a:p>
        </p:txBody>
      </p:sp>
      <p:sp>
        <p:nvSpPr>
          <p:cNvPr id="55306" name="Text Box 9"/>
          <p:cNvSpPr txBox="1">
            <a:spLocks noChangeArrowheads="1"/>
          </p:cNvSpPr>
          <p:nvPr/>
        </p:nvSpPr>
        <p:spPr bwMode="auto">
          <a:xfrm>
            <a:off x="4972051" y="3143250"/>
            <a:ext cx="989116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Validation Data</a:t>
            </a:r>
          </a:p>
        </p:txBody>
      </p:sp>
      <p:sp>
        <p:nvSpPr>
          <p:cNvPr id="41994" name="Text Box 10"/>
          <p:cNvSpPr txBox="1">
            <a:spLocks noChangeArrowheads="1"/>
          </p:cNvSpPr>
          <p:nvPr/>
        </p:nvSpPr>
        <p:spPr bwMode="auto">
          <a:xfrm>
            <a:off x="6513910" y="1828800"/>
            <a:ext cx="1373784" cy="1363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Idea: train each</a:t>
            </a:r>
          </a:p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model on the</a:t>
            </a:r>
          </a:p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“training data”</a:t>
            </a:r>
          </a:p>
          <a:p>
            <a:pPr eaLnBrk="1" hangingPunct="1">
              <a:buClrTx/>
              <a:buFontTx/>
              <a:buNone/>
            </a:pPr>
            <a:endParaRPr lang="en-US" sz="1050" dirty="0">
              <a:solidFill>
                <a:srgbClr val="000000"/>
              </a:solidFill>
              <a:latin typeface="Times New Roman" pitchFamily="18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and then test</a:t>
            </a:r>
          </a:p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each model’s</a:t>
            </a:r>
          </a:p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accuracy on</a:t>
            </a:r>
          </a:p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the validation data</a:t>
            </a:r>
          </a:p>
        </p:txBody>
      </p:sp>
      <p:sp>
        <p:nvSpPr>
          <p:cNvPr id="41995" name="Line 11"/>
          <p:cNvSpPr>
            <a:spLocks noChangeShapeType="1"/>
          </p:cNvSpPr>
          <p:nvPr/>
        </p:nvSpPr>
        <p:spPr bwMode="auto">
          <a:xfrm flipH="1" flipV="1">
            <a:off x="6112669" y="2340769"/>
            <a:ext cx="461963" cy="61913"/>
          </a:xfrm>
          <a:prstGeom prst="line">
            <a:avLst/>
          </a:prstGeom>
          <a:noFill/>
          <a:ln w="1260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1996" name="Line 12"/>
          <p:cNvSpPr>
            <a:spLocks noChangeShapeType="1"/>
          </p:cNvSpPr>
          <p:nvPr/>
        </p:nvSpPr>
        <p:spPr bwMode="auto">
          <a:xfrm flipH="1">
            <a:off x="6075467" y="3061251"/>
            <a:ext cx="438441" cy="253449"/>
          </a:xfrm>
          <a:prstGeom prst="line">
            <a:avLst/>
          </a:prstGeom>
          <a:noFill/>
          <a:ln w="1260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40677308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95" grpId="0" animBg="1"/>
      <p:bldP spid="4199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 dirty="0">
                <a:solidFill>
                  <a:srgbClr val="0000FF"/>
                </a:solidFill>
                <a:latin typeface="Verdana" pitchFamily="34" charset="0"/>
              </a:rPr>
              <a:t> The k-fold Cross-Validation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Box 2"/>
              <p:cNvSpPr txBox="1">
                <a:spLocks noChangeArrowheads="1"/>
              </p:cNvSpPr>
              <p:nvPr/>
            </p:nvSpPr>
            <p:spPr bwMode="auto">
              <a:xfrm>
                <a:off x="609600" y="554600"/>
                <a:ext cx="7848600" cy="5029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0360" tIns="44280" rIns="90360" bIns="44280"/>
              <a:lstStyle>
                <a:lvl1pPr marL="339725" indent="-339725" eaLnBrk="0" hangingPunct="0">
                  <a:tabLst>
                    <a:tab pos="339725" algn="l"/>
                    <a:tab pos="796925" algn="l"/>
                    <a:tab pos="1254125" algn="l"/>
                    <a:tab pos="1711325" algn="l"/>
                    <a:tab pos="2168525" algn="l"/>
                    <a:tab pos="2625725" algn="l"/>
                    <a:tab pos="3082925" algn="l"/>
                    <a:tab pos="3540125" algn="l"/>
                    <a:tab pos="3997325" algn="l"/>
                    <a:tab pos="4454525" algn="l"/>
                    <a:tab pos="4911725" algn="l"/>
                    <a:tab pos="5368925" algn="l"/>
                    <a:tab pos="5826125" algn="l"/>
                    <a:tab pos="6283325" algn="l"/>
                    <a:tab pos="6740525" algn="l"/>
                    <a:tab pos="7197725" algn="l"/>
                    <a:tab pos="7654925" algn="l"/>
                    <a:tab pos="8112125" algn="l"/>
                    <a:tab pos="8569325" algn="l"/>
                    <a:tab pos="9026525" algn="l"/>
                    <a:tab pos="9483725" algn="l"/>
                  </a:tabLst>
                  <a:defRPr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lvl1pPr>
                <a:lvl2pPr marL="739775" indent="-282575" eaLnBrk="0" hangingPunct="0">
                  <a:tabLst>
                    <a:tab pos="339725" algn="l"/>
                    <a:tab pos="796925" algn="l"/>
                    <a:tab pos="1254125" algn="l"/>
                    <a:tab pos="1711325" algn="l"/>
                    <a:tab pos="2168525" algn="l"/>
                    <a:tab pos="2625725" algn="l"/>
                    <a:tab pos="3082925" algn="l"/>
                    <a:tab pos="3540125" algn="l"/>
                    <a:tab pos="3997325" algn="l"/>
                    <a:tab pos="4454525" algn="l"/>
                    <a:tab pos="4911725" algn="l"/>
                    <a:tab pos="5368925" algn="l"/>
                    <a:tab pos="5826125" algn="l"/>
                    <a:tab pos="6283325" algn="l"/>
                    <a:tab pos="6740525" algn="l"/>
                    <a:tab pos="7197725" algn="l"/>
                    <a:tab pos="7654925" algn="l"/>
                    <a:tab pos="8112125" algn="l"/>
                    <a:tab pos="8569325" algn="l"/>
                    <a:tab pos="9026525" algn="l"/>
                    <a:tab pos="9483725" algn="l"/>
                  </a:tabLst>
                  <a:defRPr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lvl2pPr>
                <a:lvl3pPr eaLnBrk="0" hangingPunct="0">
                  <a:tabLst>
                    <a:tab pos="339725" algn="l"/>
                    <a:tab pos="796925" algn="l"/>
                    <a:tab pos="1254125" algn="l"/>
                    <a:tab pos="1711325" algn="l"/>
                    <a:tab pos="2168525" algn="l"/>
                    <a:tab pos="2625725" algn="l"/>
                    <a:tab pos="3082925" algn="l"/>
                    <a:tab pos="3540125" algn="l"/>
                    <a:tab pos="3997325" algn="l"/>
                    <a:tab pos="4454525" algn="l"/>
                    <a:tab pos="4911725" algn="l"/>
                    <a:tab pos="5368925" algn="l"/>
                    <a:tab pos="5826125" algn="l"/>
                    <a:tab pos="6283325" algn="l"/>
                    <a:tab pos="6740525" algn="l"/>
                    <a:tab pos="7197725" algn="l"/>
                    <a:tab pos="7654925" algn="l"/>
                    <a:tab pos="8112125" algn="l"/>
                    <a:tab pos="8569325" algn="l"/>
                    <a:tab pos="9026525" algn="l"/>
                    <a:tab pos="9483725" algn="l"/>
                  </a:tabLst>
                  <a:defRPr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lvl3pPr>
                <a:lvl4pPr eaLnBrk="0" hangingPunct="0">
                  <a:tabLst>
                    <a:tab pos="339725" algn="l"/>
                    <a:tab pos="796925" algn="l"/>
                    <a:tab pos="1254125" algn="l"/>
                    <a:tab pos="1711325" algn="l"/>
                    <a:tab pos="2168525" algn="l"/>
                    <a:tab pos="2625725" algn="l"/>
                    <a:tab pos="3082925" algn="l"/>
                    <a:tab pos="3540125" algn="l"/>
                    <a:tab pos="3997325" algn="l"/>
                    <a:tab pos="4454525" algn="l"/>
                    <a:tab pos="4911725" algn="l"/>
                    <a:tab pos="5368925" algn="l"/>
                    <a:tab pos="5826125" algn="l"/>
                    <a:tab pos="6283325" algn="l"/>
                    <a:tab pos="6740525" algn="l"/>
                    <a:tab pos="7197725" algn="l"/>
                    <a:tab pos="7654925" algn="l"/>
                    <a:tab pos="8112125" algn="l"/>
                    <a:tab pos="8569325" algn="l"/>
                    <a:tab pos="9026525" algn="l"/>
                    <a:tab pos="9483725" algn="l"/>
                  </a:tabLst>
                  <a:defRPr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lvl4pPr>
                <a:lvl5pPr eaLnBrk="0" hangingPunct="0">
                  <a:tabLst>
                    <a:tab pos="339725" algn="l"/>
                    <a:tab pos="796925" algn="l"/>
                    <a:tab pos="1254125" algn="l"/>
                    <a:tab pos="1711325" algn="l"/>
                    <a:tab pos="2168525" algn="l"/>
                    <a:tab pos="2625725" algn="l"/>
                    <a:tab pos="3082925" algn="l"/>
                    <a:tab pos="3540125" algn="l"/>
                    <a:tab pos="3997325" algn="l"/>
                    <a:tab pos="4454525" algn="l"/>
                    <a:tab pos="4911725" algn="l"/>
                    <a:tab pos="5368925" algn="l"/>
                    <a:tab pos="5826125" algn="l"/>
                    <a:tab pos="6283325" algn="l"/>
                    <a:tab pos="6740525" algn="l"/>
                    <a:tab pos="7197725" algn="l"/>
                    <a:tab pos="7654925" algn="l"/>
                    <a:tab pos="8112125" algn="l"/>
                    <a:tab pos="8569325" algn="l"/>
                    <a:tab pos="9026525" algn="l"/>
                    <a:tab pos="9483725" algn="l"/>
                  </a:tabLst>
                  <a:defRPr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tabLst>
                    <a:tab pos="339725" algn="l"/>
                    <a:tab pos="796925" algn="l"/>
                    <a:tab pos="1254125" algn="l"/>
                    <a:tab pos="1711325" algn="l"/>
                    <a:tab pos="2168525" algn="l"/>
                    <a:tab pos="2625725" algn="l"/>
                    <a:tab pos="3082925" algn="l"/>
                    <a:tab pos="3540125" algn="l"/>
                    <a:tab pos="3997325" algn="l"/>
                    <a:tab pos="4454525" algn="l"/>
                    <a:tab pos="4911725" algn="l"/>
                    <a:tab pos="5368925" algn="l"/>
                    <a:tab pos="5826125" algn="l"/>
                    <a:tab pos="6283325" algn="l"/>
                    <a:tab pos="6740525" algn="l"/>
                    <a:tab pos="7197725" algn="l"/>
                    <a:tab pos="7654925" algn="l"/>
                    <a:tab pos="8112125" algn="l"/>
                    <a:tab pos="8569325" algn="l"/>
                    <a:tab pos="9026525" algn="l"/>
                    <a:tab pos="9483725" algn="l"/>
                  </a:tabLst>
                  <a:defRPr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tabLst>
                    <a:tab pos="339725" algn="l"/>
                    <a:tab pos="796925" algn="l"/>
                    <a:tab pos="1254125" algn="l"/>
                    <a:tab pos="1711325" algn="l"/>
                    <a:tab pos="2168525" algn="l"/>
                    <a:tab pos="2625725" algn="l"/>
                    <a:tab pos="3082925" algn="l"/>
                    <a:tab pos="3540125" algn="l"/>
                    <a:tab pos="3997325" algn="l"/>
                    <a:tab pos="4454525" algn="l"/>
                    <a:tab pos="4911725" algn="l"/>
                    <a:tab pos="5368925" algn="l"/>
                    <a:tab pos="5826125" algn="l"/>
                    <a:tab pos="6283325" algn="l"/>
                    <a:tab pos="6740525" algn="l"/>
                    <a:tab pos="7197725" algn="l"/>
                    <a:tab pos="7654925" algn="l"/>
                    <a:tab pos="8112125" algn="l"/>
                    <a:tab pos="8569325" algn="l"/>
                    <a:tab pos="9026525" algn="l"/>
                    <a:tab pos="9483725" algn="l"/>
                  </a:tabLst>
                  <a:defRPr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tabLst>
                    <a:tab pos="339725" algn="l"/>
                    <a:tab pos="796925" algn="l"/>
                    <a:tab pos="1254125" algn="l"/>
                    <a:tab pos="1711325" algn="l"/>
                    <a:tab pos="2168525" algn="l"/>
                    <a:tab pos="2625725" algn="l"/>
                    <a:tab pos="3082925" algn="l"/>
                    <a:tab pos="3540125" algn="l"/>
                    <a:tab pos="3997325" algn="l"/>
                    <a:tab pos="4454525" algn="l"/>
                    <a:tab pos="4911725" algn="l"/>
                    <a:tab pos="5368925" algn="l"/>
                    <a:tab pos="5826125" algn="l"/>
                    <a:tab pos="6283325" algn="l"/>
                    <a:tab pos="6740525" algn="l"/>
                    <a:tab pos="7197725" algn="l"/>
                    <a:tab pos="7654925" algn="l"/>
                    <a:tab pos="8112125" algn="l"/>
                    <a:tab pos="8569325" algn="l"/>
                    <a:tab pos="9026525" algn="l"/>
                    <a:tab pos="9483725" algn="l"/>
                  </a:tabLst>
                  <a:defRPr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tabLst>
                    <a:tab pos="339725" algn="l"/>
                    <a:tab pos="796925" algn="l"/>
                    <a:tab pos="1254125" algn="l"/>
                    <a:tab pos="1711325" algn="l"/>
                    <a:tab pos="2168525" algn="l"/>
                    <a:tab pos="2625725" algn="l"/>
                    <a:tab pos="3082925" algn="l"/>
                    <a:tab pos="3540125" algn="l"/>
                    <a:tab pos="3997325" algn="l"/>
                    <a:tab pos="4454525" algn="l"/>
                    <a:tab pos="4911725" algn="l"/>
                    <a:tab pos="5368925" algn="l"/>
                    <a:tab pos="5826125" algn="l"/>
                    <a:tab pos="6283325" algn="l"/>
                    <a:tab pos="6740525" algn="l"/>
                    <a:tab pos="7197725" algn="l"/>
                    <a:tab pos="7654925" algn="l"/>
                    <a:tab pos="8112125" algn="l"/>
                    <a:tab pos="8569325" algn="l"/>
                    <a:tab pos="9026525" algn="l"/>
                    <a:tab pos="9483725" algn="l"/>
                  </a:tabLst>
                  <a:defRPr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defRPr>
                </a:lvl9pPr>
              </a:lstStyle>
              <a:p>
                <a:pPr eaLnBrk="1" hangingPunct="1">
                  <a:spcBef>
                    <a:spcPts val="450"/>
                  </a:spcBef>
                  <a:buFont typeface="Verdana" pitchFamily="34" charset="0"/>
                  <a:buChar char="•"/>
                </a:pPr>
                <a:r>
                  <a:rPr lang="en-US" dirty="0" smtClean="0">
                    <a:solidFill>
                      <a:srgbClr val="000000"/>
                    </a:solidFill>
                    <a:latin typeface="Verdana" pitchFamily="34" charset="0"/>
                  </a:rPr>
                  <a:t>Why just choose one particular 90/10 “split” of the data?</a:t>
                </a:r>
              </a:p>
              <a:p>
                <a:pPr lvl="1" eaLnBrk="1" hangingPunct="1">
                  <a:spcBef>
                    <a:spcPts val="400"/>
                  </a:spcBef>
                  <a:buFont typeface="Verdana" pitchFamily="34" charset="0"/>
                  <a:buChar char="–"/>
                </a:pP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In principle we could do this multiple times</a:t>
                </a:r>
              </a:p>
              <a:p>
                <a:pPr lvl="1" eaLnBrk="1" hangingPunct="1">
                  <a:spcBef>
                    <a:spcPts val="400"/>
                  </a:spcBef>
                  <a:buClrTx/>
                  <a:buFontTx/>
                  <a:buNone/>
                </a:pPr>
                <a:endParaRPr lang="en-US" sz="1600" dirty="0">
                  <a:solidFill>
                    <a:srgbClr val="000000"/>
                  </a:solidFill>
                  <a:latin typeface="Verdana" pitchFamily="34" charset="0"/>
                </a:endParaRPr>
              </a:p>
              <a:p>
                <a:pPr eaLnBrk="1" hangingPunct="1">
                  <a:spcBef>
                    <a:spcPts val="450"/>
                  </a:spcBef>
                  <a:buFont typeface="Verdana" pitchFamily="34" charset="0"/>
                  <a:buChar char="•"/>
                </a:pPr>
                <a:r>
                  <a:rPr lang="en-US" dirty="0">
                    <a:solidFill>
                      <a:srgbClr val="000000"/>
                    </a:solidFill>
                    <a:latin typeface="Verdana" pitchFamily="34" charset="0"/>
                  </a:rPr>
                  <a:t>“k-fold Cross-Validation” (e.g., k=10)</a:t>
                </a:r>
              </a:p>
              <a:p>
                <a:pPr lvl="1" eaLnBrk="1" hangingPunct="1">
                  <a:spcBef>
                    <a:spcPts val="400"/>
                  </a:spcBef>
                  <a:buFont typeface="Verdana" pitchFamily="34" charset="0"/>
                  <a:buChar char="–"/>
                </a:pP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randomly partition our full data set into k</a:t>
                </a:r>
                <a:r>
                  <a:rPr lang="en-US" sz="1600" u="sng" dirty="0">
                    <a:solidFill>
                      <a:srgbClr val="000000"/>
                    </a:solidFill>
                    <a:latin typeface="Verdana" pitchFamily="34" charset="0"/>
                  </a:rPr>
                  <a:t> disjoint subsets</a:t>
                </a: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 (each roughly of size 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Verdana" pitchFamily="34" charset="0"/>
                  </a:rPr>
                  <a:t>n/k, </a:t>
                </a: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n = total number of training data points)</a:t>
                </a:r>
              </a:p>
              <a:p>
                <a:pPr lvl="2" eaLnBrk="1" hangingPunct="1">
                  <a:spcBef>
                    <a:spcPts val="400"/>
                  </a:spcBef>
                  <a:buFont typeface="Verdana" pitchFamily="34" charset="0"/>
                  <a:buChar char="•"/>
                </a:pP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for  </a:t>
                </a:r>
                <a:r>
                  <a:rPr lang="en-US" sz="1600" dirty="0" err="1">
                    <a:solidFill>
                      <a:srgbClr val="000000"/>
                    </a:solidFill>
                    <a:latin typeface="Verdana" pitchFamily="34" charset="0"/>
                  </a:rPr>
                  <a:t>i</a:t>
                </a: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 = 1:10  (here k = 10)</a:t>
                </a:r>
              </a:p>
              <a:p>
                <a:pPr lvl="3" eaLnBrk="1" hangingPunct="1">
                  <a:spcBef>
                    <a:spcPts val="400"/>
                  </a:spcBef>
                  <a:buFont typeface="Verdana" pitchFamily="34" charset="0"/>
                  <a:buChar char="–"/>
                </a:pP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train on 90% of data,</a:t>
                </a:r>
              </a:p>
              <a:p>
                <a:pPr lvl="3" eaLnBrk="1" hangingPunct="1">
                  <a:spcBef>
                    <a:spcPts val="400"/>
                  </a:spcBef>
                  <a:buFont typeface="Verdana" pitchFamily="34" charset="0"/>
                  <a:buChar char="–"/>
                </a:pPr>
                <a:r>
                  <a:rPr lang="en-US" sz="1600" dirty="0" err="1">
                    <a:solidFill>
                      <a:srgbClr val="000000"/>
                    </a:solidFill>
                    <a:latin typeface="Verdana" pitchFamily="34" charset="0"/>
                  </a:rPr>
                  <a:t>Acc</a:t>
                </a: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(</a:t>
                </a:r>
                <a:r>
                  <a:rPr lang="en-US" sz="1600" dirty="0" err="1">
                    <a:solidFill>
                      <a:srgbClr val="000000"/>
                    </a:solidFill>
                    <a:latin typeface="Verdana" pitchFamily="34" charset="0"/>
                  </a:rPr>
                  <a:t>i</a:t>
                </a: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) =  accuracy on other 10%</a:t>
                </a:r>
              </a:p>
              <a:p>
                <a:pPr lvl="2" eaLnBrk="1" hangingPunct="1">
                  <a:spcBef>
                    <a:spcPts val="400"/>
                  </a:spcBef>
                  <a:buFont typeface="Verdana" pitchFamily="34" charset="0"/>
                  <a:buChar char="•"/>
                </a:pP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end</a:t>
                </a:r>
              </a:p>
              <a:p>
                <a:pPr lvl="2" eaLnBrk="1" hangingPunct="1">
                  <a:spcBef>
                    <a:spcPts val="400"/>
                  </a:spcBef>
                  <a:buFont typeface="Verdana" pitchFamily="34" charset="0"/>
                  <a:buChar char="•"/>
                </a:pP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Cross-Validation-Accuracy =  1/k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16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𝐴𝑐𝑐</m:t>
                        </m:r>
                      </m:e>
                    </m:nary>
                    <m:r>
                      <a:rPr lang="en-US" sz="16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sz="16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600" dirty="0">
                  <a:solidFill>
                    <a:srgbClr val="000000"/>
                  </a:solidFill>
                  <a:latin typeface="Verdana" pitchFamily="34" charset="0"/>
                </a:endParaRPr>
              </a:p>
              <a:p>
                <a:pPr lvl="1" eaLnBrk="1" hangingPunct="1">
                  <a:spcBef>
                    <a:spcPts val="400"/>
                  </a:spcBef>
                  <a:buFont typeface="Verdana" pitchFamily="34" charset="0"/>
                  <a:buChar char="–"/>
                </a:pP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choose the method with the highest cross-validation accuracy</a:t>
                </a:r>
              </a:p>
              <a:p>
                <a:pPr lvl="1" eaLnBrk="1" hangingPunct="1">
                  <a:spcBef>
                    <a:spcPts val="400"/>
                  </a:spcBef>
                  <a:buFont typeface="Verdana" pitchFamily="34" charset="0"/>
                  <a:buChar char="–"/>
                </a:pP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common values for k are 5 and 10</a:t>
                </a:r>
              </a:p>
              <a:p>
                <a:pPr lvl="1" eaLnBrk="1" hangingPunct="1">
                  <a:spcBef>
                    <a:spcPts val="400"/>
                  </a:spcBef>
                  <a:buFont typeface="Verdana" pitchFamily="34" charset="0"/>
                  <a:buChar char="–"/>
                </a:pPr>
                <a:r>
                  <a:rPr lang="en-US" sz="1600" dirty="0">
                    <a:solidFill>
                      <a:srgbClr val="000000"/>
                    </a:solidFill>
                    <a:latin typeface="Verdana" pitchFamily="34" charset="0"/>
                  </a:rPr>
                  <a:t>Can also do “leave-one-out” where k = n</a:t>
                </a:r>
              </a:p>
              <a:p>
                <a:pPr lvl="1" eaLnBrk="1" hangingPunct="1">
                  <a:spcBef>
                    <a:spcPts val="400"/>
                  </a:spcBef>
                  <a:buClrTx/>
                  <a:buFontTx/>
                  <a:buNone/>
                </a:pPr>
                <a:endParaRPr lang="en-US" sz="1600" dirty="0">
                  <a:solidFill>
                    <a:srgbClr val="000000"/>
                  </a:solidFill>
                  <a:latin typeface="Verdana" pitchFamily="34" charset="0"/>
                </a:endParaRPr>
              </a:p>
            </p:txBody>
          </p:sp>
        </mc:Choice>
        <mc:Fallback xmlns="">
          <p:sp>
            <p:nvSpPr>
              <p:cNvPr id="4" name="Text 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600" y="554600"/>
                <a:ext cx="7848600" cy="5029200"/>
              </a:xfrm>
              <a:prstGeom prst="rect">
                <a:avLst/>
              </a:prstGeom>
              <a:blipFill>
                <a:blip r:embed="rId3"/>
                <a:stretch>
                  <a:fillRect l="-466" t="-242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16441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 dirty="0">
                <a:solidFill>
                  <a:srgbClr val="0000FF"/>
                </a:solidFill>
                <a:latin typeface="Verdana" pitchFamily="34" charset="0"/>
              </a:rPr>
              <a:t>Disjoint Validation Data Sets</a:t>
            </a:r>
          </a:p>
        </p:txBody>
      </p:sp>
      <p:sp>
        <p:nvSpPr>
          <p:cNvPr id="46083" name="Rectangle 2"/>
          <p:cNvSpPr>
            <a:spLocks noChangeArrowheads="1"/>
          </p:cNvSpPr>
          <p:nvPr/>
        </p:nvSpPr>
        <p:spPr bwMode="auto">
          <a:xfrm>
            <a:off x="1556147" y="1571625"/>
            <a:ext cx="1085850" cy="13144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4" name="Rectangle 3"/>
          <p:cNvSpPr>
            <a:spLocks noChangeArrowheads="1"/>
          </p:cNvSpPr>
          <p:nvPr/>
        </p:nvSpPr>
        <p:spPr bwMode="auto">
          <a:xfrm>
            <a:off x="3886200" y="1457325"/>
            <a:ext cx="914400" cy="102870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5" name="Rectangle 4"/>
          <p:cNvSpPr>
            <a:spLocks noChangeArrowheads="1"/>
          </p:cNvSpPr>
          <p:nvPr/>
        </p:nvSpPr>
        <p:spPr bwMode="auto">
          <a:xfrm>
            <a:off x="3889772" y="1171575"/>
            <a:ext cx="914400" cy="285750"/>
          </a:xfrm>
          <a:prstGeom prst="rect">
            <a:avLst/>
          </a:prstGeom>
          <a:solidFill>
            <a:srgbClr val="FC0128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6" name="Line 5"/>
          <p:cNvSpPr>
            <a:spLocks noChangeShapeType="1"/>
          </p:cNvSpPr>
          <p:nvPr/>
        </p:nvSpPr>
        <p:spPr bwMode="auto">
          <a:xfrm flipV="1">
            <a:off x="2628900" y="1881187"/>
            <a:ext cx="971550" cy="347663"/>
          </a:xfrm>
          <a:prstGeom prst="line">
            <a:avLst/>
          </a:prstGeom>
          <a:noFill/>
          <a:ln w="1260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6088" name="Text Box 7"/>
          <p:cNvSpPr txBox="1">
            <a:spLocks noChangeArrowheads="1"/>
          </p:cNvSpPr>
          <p:nvPr/>
        </p:nvSpPr>
        <p:spPr bwMode="auto">
          <a:xfrm>
            <a:off x="1556148" y="1171575"/>
            <a:ext cx="844846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Full Data Set</a:t>
            </a:r>
          </a:p>
        </p:txBody>
      </p:sp>
      <p:sp>
        <p:nvSpPr>
          <p:cNvPr id="46089" name="Text Box 8"/>
          <p:cNvSpPr txBox="1">
            <a:spLocks noChangeArrowheads="1"/>
          </p:cNvSpPr>
          <p:nvPr/>
        </p:nvSpPr>
        <p:spPr bwMode="auto">
          <a:xfrm>
            <a:off x="4867275" y="2690813"/>
            <a:ext cx="884921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Training Data</a:t>
            </a:r>
          </a:p>
        </p:txBody>
      </p:sp>
      <p:sp>
        <p:nvSpPr>
          <p:cNvPr id="46090" name="Text Box 9"/>
          <p:cNvSpPr txBox="1">
            <a:spLocks noChangeArrowheads="1"/>
          </p:cNvSpPr>
          <p:nvPr/>
        </p:nvSpPr>
        <p:spPr bwMode="auto">
          <a:xfrm>
            <a:off x="4255294" y="800100"/>
            <a:ext cx="2320529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Validation Data (aka Test Data)</a:t>
            </a:r>
          </a:p>
        </p:txBody>
      </p:sp>
      <p:sp>
        <p:nvSpPr>
          <p:cNvPr id="46094" name="Text Box 13"/>
          <p:cNvSpPr txBox="1">
            <a:spLocks noChangeArrowheads="1"/>
          </p:cNvSpPr>
          <p:nvPr/>
        </p:nvSpPr>
        <p:spPr bwMode="auto">
          <a:xfrm>
            <a:off x="3886201" y="2486025"/>
            <a:ext cx="751871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1</a:t>
            </a:r>
            <a:r>
              <a:rPr lang="en-US" sz="1050" baseline="30000">
                <a:solidFill>
                  <a:srgbClr val="000000"/>
                </a:solidFill>
                <a:latin typeface="Times New Roman" pitchFamily="18" charset="0"/>
              </a:rPr>
              <a:t>st</a:t>
            </a: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 partition</a:t>
            </a:r>
          </a:p>
        </p:txBody>
      </p:sp>
      <p:cxnSp>
        <p:nvCxnSpPr>
          <p:cNvPr id="46097" name="Straight Arrow Connector 2"/>
          <p:cNvCxnSpPr>
            <a:cxnSpLocks noChangeShapeType="1"/>
            <a:stCxn id="46090" idx="2"/>
            <a:endCxn id="46085" idx="3"/>
          </p:cNvCxnSpPr>
          <p:nvPr/>
        </p:nvCxnSpPr>
        <p:spPr bwMode="auto">
          <a:xfrm flipH="1">
            <a:off x="4804173" y="1078707"/>
            <a:ext cx="610790" cy="235744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6099" name="Straight Arrow Connector 6"/>
          <p:cNvCxnSpPr>
            <a:cxnSpLocks noChangeShapeType="1"/>
            <a:stCxn id="46089" idx="0"/>
            <a:endCxn id="46084" idx="3"/>
          </p:cNvCxnSpPr>
          <p:nvPr/>
        </p:nvCxnSpPr>
        <p:spPr bwMode="auto">
          <a:xfrm flipH="1" flipV="1">
            <a:off x="4800600" y="1971675"/>
            <a:ext cx="614363" cy="719138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</p:spTree>
    <p:extLst>
      <p:ext uri="{BB962C8B-B14F-4D97-AF65-F5344CB8AC3E}">
        <p14:creationId xmlns:p14="http://schemas.microsoft.com/office/powerpoint/2010/main" val="18583837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Disjoint Validation Data Sets</a:t>
            </a:r>
          </a:p>
        </p:txBody>
      </p:sp>
      <p:sp>
        <p:nvSpPr>
          <p:cNvPr id="46083" name="Rectangle 2"/>
          <p:cNvSpPr>
            <a:spLocks noChangeArrowheads="1"/>
          </p:cNvSpPr>
          <p:nvPr/>
        </p:nvSpPr>
        <p:spPr bwMode="auto">
          <a:xfrm>
            <a:off x="1556147" y="1571625"/>
            <a:ext cx="1085850" cy="13144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4" name="Rectangle 3"/>
          <p:cNvSpPr>
            <a:spLocks noChangeArrowheads="1"/>
          </p:cNvSpPr>
          <p:nvPr/>
        </p:nvSpPr>
        <p:spPr bwMode="auto">
          <a:xfrm>
            <a:off x="3886200" y="1457325"/>
            <a:ext cx="914400" cy="102870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5" name="Rectangle 4"/>
          <p:cNvSpPr>
            <a:spLocks noChangeArrowheads="1"/>
          </p:cNvSpPr>
          <p:nvPr/>
        </p:nvSpPr>
        <p:spPr bwMode="auto">
          <a:xfrm>
            <a:off x="3889772" y="1171575"/>
            <a:ext cx="914400" cy="285750"/>
          </a:xfrm>
          <a:prstGeom prst="rect">
            <a:avLst/>
          </a:prstGeom>
          <a:solidFill>
            <a:srgbClr val="FC0128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6" name="Line 5"/>
          <p:cNvSpPr>
            <a:spLocks noChangeShapeType="1"/>
          </p:cNvSpPr>
          <p:nvPr/>
        </p:nvSpPr>
        <p:spPr bwMode="auto">
          <a:xfrm flipV="1">
            <a:off x="2628900" y="1881187"/>
            <a:ext cx="971550" cy="347663"/>
          </a:xfrm>
          <a:prstGeom prst="line">
            <a:avLst/>
          </a:prstGeom>
          <a:noFill/>
          <a:ln w="1260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6088" name="Text Box 7"/>
          <p:cNvSpPr txBox="1">
            <a:spLocks noChangeArrowheads="1"/>
          </p:cNvSpPr>
          <p:nvPr/>
        </p:nvSpPr>
        <p:spPr bwMode="auto">
          <a:xfrm>
            <a:off x="1556148" y="1171575"/>
            <a:ext cx="844846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Full Data Set</a:t>
            </a:r>
          </a:p>
        </p:txBody>
      </p:sp>
      <p:sp>
        <p:nvSpPr>
          <p:cNvPr id="46089" name="Text Box 8"/>
          <p:cNvSpPr txBox="1">
            <a:spLocks noChangeArrowheads="1"/>
          </p:cNvSpPr>
          <p:nvPr/>
        </p:nvSpPr>
        <p:spPr bwMode="auto">
          <a:xfrm>
            <a:off x="4867275" y="2690813"/>
            <a:ext cx="884921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Training Data</a:t>
            </a:r>
          </a:p>
        </p:txBody>
      </p:sp>
      <p:sp>
        <p:nvSpPr>
          <p:cNvPr id="46090" name="Text Box 9"/>
          <p:cNvSpPr txBox="1">
            <a:spLocks noChangeArrowheads="1"/>
          </p:cNvSpPr>
          <p:nvPr/>
        </p:nvSpPr>
        <p:spPr bwMode="auto">
          <a:xfrm>
            <a:off x="4255294" y="800100"/>
            <a:ext cx="2320529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Validation Data (aka Test Data)</a:t>
            </a:r>
          </a:p>
        </p:txBody>
      </p:sp>
      <p:sp>
        <p:nvSpPr>
          <p:cNvPr id="46091" name="Rectangle 10"/>
          <p:cNvSpPr>
            <a:spLocks noChangeArrowheads="1"/>
          </p:cNvSpPr>
          <p:nvPr/>
        </p:nvSpPr>
        <p:spPr bwMode="auto">
          <a:xfrm>
            <a:off x="6003131" y="1171575"/>
            <a:ext cx="914400" cy="13144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92" name="Rectangle 11"/>
          <p:cNvSpPr>
            <a:spLocks noChangeArrowheads="1"/>
          </p:cNvSpPr>
          <p:nvPr/>
        </p:nvSpPr>
        <p:spPr bwMode="auto">
          <a:xfrm>
            <a:off x="6003131" y="1457325"/>
            <a:ext cx="914400" cy="285750"/>
          </a:xfrm>
          <a:prstGeom prst="rect">
            <a:avLst/>
          </a:prstGeom>
          <a:solidFill>
            <a:srgbClr val="FC0128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94" name="Text Box 13"/>
          <p:cNvSpPr txBox="1">
            <a:spLocks noChangeArrowheads="1"/>
          </p:cNvSpPr>
          <p:nvPr/>
        </p:nvSpPr>
        <p:spPr bwMode="auto">
          <a:xfrm>
            <a:off x="3886201" y="2486025"/>
            <a:ext cx="751871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1</a:t>
            </a:r>
            <a:r>
              <a:rPr lang="en-US" sz="1050" baseline="30000">
                <a:solidFill>
                  <a:srgbClr val="000000"/>
                </a:solidFill>
                <a:latin typeface="Times New Roman" pitchFamily="18" charset="0"/>
              </a:rPr>
              <a:t>st</a:t>
            </a: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 partition</a:t>
            </a:r>
          </a:p>
        </p:txBody>
      </p:sp>
      <p:sp>
        <p:nvSpPr>
          <p:cNvPr id="46095" name="Text Box 14"/>
          <p:cNvSpPr txBox="1">
            <a:spLocks noChangeArrowheads="1"/>
          </p:cNvSpPr>
          <p:nvPr/>
        </p:nvSpPr>
        <p:spPr bwMode="auto">
          <a:xfrm>
            <a:off x="6009085" y="2486025"/>
            <a:ext cx="780726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2</a:t>
            </a:r>
            <a:r>
              <a:rPr lang="en-US" sz="1050" baseline="30000">
                <a:solidFill>
                  <a:srgbClr val="000000"/>
                </a:solidFill>
                <a:latin typeface="Times New Roman" pitchFamily="18" charset="0"/>
              </a:rPr>
              <a:t>nd</a:t>
            </a: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 partition</a:t>
            </a:r>
          </a:p>
        </p:txBody>
      </p:sp>
      <p:cxnSp>
        <p:nvCxnSpPr>
          <p:cNvPr id="46097" name="Straight Arrow Connector 2"/>
          <p:cNvCxnSpPr>
            <a:cxnSpLocks noChangeShapeType="1"/>
            <a:stCxn id="46090" idx="2"/>
            <a:endCxn id="46085" idx="3"/>
          </p:cNvCxnSpPr>
          <p:nvPr/>
        </p:nvCxnSpPr>
        <p:spPr bwMode="auto">
          <a:xfrm flipH="1">
            <a:off x="4804173" y="1078707"/>
            <a:ext cx="610790" cy="235744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6098" name="Straight Arrow Connector 4"/>
          <p:cNvCxnSpPr>
            <a:cxnSpLocks noChangeShapeType="1"/>
            <a:stCxn id="46090" idx="2"/>
            <a:endCxn id="46092" idx="1"/>
          </p:cNvCxnSpPr>
          <p:nvPr/>
        </p:nvCxnSpPr>
        <p:spPr bwMode="auto">
          <a:xfrm>
            <a:off x="5414963" y="1078707"/>
            <a:ext cx="588169" cy="521494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6099" name="Straight Arrow Connector 6"/>
          <p:cNvCxnSpPr>
            <a:cxnSpLocks noChangeShapeType="1"/>
            <a:stCxn id="46089" idx="0"/>
            <a:endCxn id="46084" idx="3"/>
          </p:cNvCxnSpPr>
          <p:nvPr/>
        </p:nvCxnSpPr>
        <p:spPr bwMode="auto">
          <a:xfrm flipH="1" flipV="1">
            <a:off x="4800600" y="1971675"/>
            <a:ext cx="614363" cy="719138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6100" name="Straight Arrow Connector 22"/>
          <p:cNvCxnSpPr>
            <a:cxnSpLocks noChangeShapeType="1"/>
            <a:stCxn id="46089" idx="0"/>
          </p:cNvCxnSpPr>
          <p:nvPr/>
        </p:nvCxnSpPr>
        <p:spPr bwMode="auto">
          <a:xfrm flipV="1">
            <a:off x="5414963" y="2057400"/>
            <a:ext cx="588169" cy="63341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6101" name="Straight Arrow Connector 25"/>
          <p:cNvCxnSpPr>
            <a:cxnSpLocks noChangeShapeType="1"/>
            <a:stCxn id="46089" idx="0"/>
          </p:cNvCxnSpPr>
          <p:nvPr/>
        </p:nvCxnSpPr>
        <p:spPr bwMode="auto">
          <a:xfrm flipV="1">
            <a:off x="5414963" y="1257300"/>
            <a:ext cx="588169" cy="143351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</p:spTree>
    <p:extLst>
      <p:ext uri="{BB962C8B-B14F-4D97-AF65-F5344CB8AC3E}">
        <p14:creationId xmlns:p14="http://schemas.microsoft.com/office/powerpoint/2010/main" val="27643239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>
                <a:solidFill>
                  <a:srgbClr val="0000FF"/>
                </a:solidFill>
                <a:latin typeface="Verdana" pitchFamily="34" charset="0"/>
              </a:rPr>
              <a:t>Disjoint Validation Data Sets</a:t>
            </a:r>
          </a:p>
        </p:txBody>
      </p:sp>
      <p:sp>
        <p:nvSpPr>
          <p:cNvPr id="46083" name="Rectangle 2"/>
          <p:cNvSpPr>
            <a:spLocks noChangeArrowheads="1"/>
          </p:cNvSpPr>
          <p:nvPr/>
        </p:nvSpPr>
        <p:spPr bwMode="auto">
          <a:xfrm>
            <a:off x="1556147" y="1571625"/>
            <a:ext cx="1085850" cy="13144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4" name="Rectangle 3"/>
          <p:cNvSpPr>
            <a:spLocks noChangeArrowheads="1"/>
          </p:cNvSpPr>
          <p:nvPr/>
        </p:nvSpPr>
        <p:spPr bwMode="auto">
          <a:xfrm>
            <a:off x="3886200" y="1457325"/>
            <a:ext cx="914400" cy="102870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5" name="Rectangle 4"/>
          <p:cNvSpPr>
            <a:spLocks noChangeArrowheads="1"/>
          </p:cNvSpPr>
          <p:nvPr/>
        </p:nvSpPr>
        <p:spPr bwMode="auto">
          <a:xfrm>
            <a:off x="3889772" y="1171575"/>
            <a:ext cx="914400" cy="285750"/>
          </a:xfrm>
          <a:prstGeom prst="rect">
            <a:avLst/>
          </a:prstGeom>
          <a:solidFill>
            <a:srgbClr val="FC0128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86" name="Line 5"/>
          <p:cNvSpPr>
            <a:spLocks noChangeShapeType="1"/>
          </p:cNvSpPr>
          <p:nvPr/>
        </p:nvSpPr>
        <p:spPr bwMode="auto">
          <a:xfrm flipV="1">
            <a:off x="2628900" y="1881187"/>
            <a:ext cx="971550" cy="347663"/>
          </a:xfrm>
          <a:prstGeom prst="line">
            <a:avLst/>
          </a:prstGeom>
          <a:noFill/>
          <a:ln w="1260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6087" name="Line 6"/>
          <p:cNvSpPr>
            <a:spLocks noChangeShapeType="1"/>
          </p:cNvSpPr>
          <p:nvPr/>
        </p:nvSpPr>
        <p:spPr bwMode="auto">
          <a:xfrm>
            <a:off x="2628900" y="2686050"/>
            <a:ext cx="914400" cy="457200"/>
          </a:xfrm>
          <a:prstGeom prst="line">
            <a:avLst/>
          </a:prstGeom>
          <a:noFill/>
          <a:ln w="12600">
            <a:solidFill>
              <a:srgbClr val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46088" name="Text Box 7"/>
          <p:cNvSpPr txBox="1">
            <a:spLocks noChangeArrowheads="1"/>
          </p:cNvSpPr>
          <p:nvPr/>
        </p:nvSpPr>
        <p:spPr bwMode="auto">
          <a:xfrm>
            <a:off x="1556148" y="1171575"/>
            <a:ext cx="844846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Full Data Set</a:t>
            </a:r>
          </a:p>
        </p:txBody>
      </p:sp>
      <p:sp>
        <p:nvSpPr>
          <p:cNvPr id="46089" name="Text Box 8"/>
          <p:cNvSpPr txBox="1">
            <a:spLocks noChangeArrowheads="1"/>
          </p:cNvSpPr>
          <p:nvPr/>
        </p:nvSpPr>
        <p:spPr bwMode="auto">
          <a:xfrm>
            <a:off x="4867275" y="2690813"/>
            <a:ext cx="884921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Training Data</a:t>
            </a:r>
          </a:p>
        </p:txBody>
      </p:sp>
      <p:sp>
        <p:nvSpPr>
          <p:cNvPr id="46090" name="Text Box 9"/>
          <p:cNvSpPr txBox="1">
            <a:spLocks noChangeArrowheads="1"/>
          </p:cNvSpPr>
          <p:nvPr/>
        </p:nvSpPr>
        <p:spPr bwMode="auto">
          <a:xfrm>
            <a:off x="4255294" y="800100"/>
            <a:ext cx="2320529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Validation Data (aka Test Data)</a:t>
            </a:r>
          </a:p>
        </p:txBody>
      </p:sp>
      <p:sp>
        <p:nvSpPr>
          <p:cNvPr id="46091" name="Rectangle 10"/>
          <p:cNvSpPr>
            <a:spLocks noChangeArrowheads="1"/>
          </p:cNvSpPr>
          <p:nvPr/>
        </p:nvSpPr>
        <p:spPr bwMode="auto">
          <a:xfrm>
            <a:off x="6003131" y="1171575"/>
            <a:ext cx="914400" cy="13144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92" name="Rectangle 11"/>
          <p:cNvSpPr>
            <a:spLocks noChangeArrowheads="1"/>
          </p:cNvSpPr>
          <p:nvPr/>
        </p:nvSpPr>
        <p:spPr bwMode="auto">
          <a:xfrm>
            <a:off x="6003131" y="1457325"/>
            <a:ext cx="914400" cy="285750"/>
          </a:xfrm>
          <a:prstGeom prst="rect">
            <a:avLst/>
          </a:prstGeom>
          <a:solidFill>
            <a:srgbClr val="FC0128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093" name="Text Box 12"/>
          <p:cNvSpPr txBox="1">
            <a:spLocks noChangeArrowheads="1"/>
          </p:cNvSpPr>
          <p:nvPr/>
        </p:nvSpPr>
        <p:spPr bwMode="auto">
          <a:xfrm>
            <a:off x="6972300" y="2057401"/>
            <a:ext cx="735841" cy="394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Validation </a:t>
            </a:r>
          </a:p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Data</a:t>
            </a:r>
          </a:p>
        </p:txBody>
      </p:sp>
      <p:sp>
        <p:nvSpPr>
          <p:cNvPr id="46094" name="Text Box 13"/>
          <p:cNvSpPr txBox="1">
            <a:spLocks noChangeArrowheads="1"/>
          </p:cNvSpPr>
          <p:nvPr/>
        </p:nvSpPr>
        <p:spPr bwMode="auto">
          <a:xfrm>
            <a:off x="3886201" y="2486025"/>
            <a:ext cx="751871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1</a:t>
            </a:r>
            <a:r>
              <a:rPr lang="en-US" sz="1050" baseline="30000">
                <a:solidFill>
                  <a:srgbClr val="000000"/>
                </a:solidFill>
                <a:latin typeface="Times New Roman" pitchFamily="18" charset="0"/>
              </a:rPr>
              <a:t>st</a:t>
            </a: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 partition</a:t>
            </a:r>
          </a:p>
        </p:txBody>
      </p:sp>
      <p:sp>
        <p:nvSpPr>
          <p:cNvPr id="46095" name="Text Box 14"/>
          <p:cNvSpPr txBox="1">
            <a:spLocks noChangeArrowheads="1"/>
          </p:cNvSpPr>
          <p:nvPr/>
        </p:nvSpPr>
        <p:spPr bwMode="auto">
          <a:xfrm>
            <a:off x="6009085" y="2486025"/>
            <a:ext cx="780726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2</a:t>
            </a:r>
            <a:r>
              <a:rPr lang="en-US" sz="1050" baseline="30000">
                <a:solidFill>
                  <a:srgbClr val="000000"/>
                </a:solidFill>
                <a:latin typeface="Times New Roman" pitchFamily="18" charset="0"/>
              </a:rPr>
              <a:t>nd</a:t>
            </a: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 partition</a:t>
            </a:r>
          </a:p>
        </p:txBody>
      </p:sp>
      <p:sp>
        <p:nvSpPr>
          <p:cNvPr id="46096" name="Rectangle 10"/>
          <p:cNvSpPr>
            <a:spLocks noChangeArrowheads="1"/>
          </p:cNvSpPr>
          <p:nvPr/>
        </p:nvSpPr>
        <p:spPr bwMode="auto">
          <a:xfrm>
            <a:off x="3542110" y="3314700"/>
            <a:ext cx="914400" cy="14287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cxnSp>
        <p:nvCxnSpPr>
          <p:cNvPr id="46097" name="Straight Arrow Connector 2"/>
          <p:cNvCxnSpPr>
            <a:cxnSpLocks noChangeShapeType="1"/>
            <a:stCxn id="46090" idx="2"/>
            <a:endCxn id="46085" idx="3"/>
          </p:cNvCxnSpPr>
          <p:nvPr/>
        </p:nvCxnSpPr>
        <p:spPr bwMode="auto">
          <a:xfrm flipH="1">
            <a:off x="4804173" y="1078707"/>
            <a:ext cx="610790" cy="235744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6098" name="Straight Arrow Connector 4"/>
          <p:cNvCxnSpPr>
            <a:cxnSpLocks noChangeShapeType="1"/>
            <a:stCxn id="46090" idx="2"/>
            <a:endCxn id="46092" idx="1"/>
          </p:cNvCxnSpPr>
          <p:nvPr/>
        </p:nvCxnSpPr>
        <p:spPr bwMode="auto">
          <a:xfrm>
            <a:off x="5414963" y="1078707"/>
            <a:ext cx="588169" cy="521494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6099" name="Straight Arrow Connector 6"/>
          <p:cNvCxnSpPr>
            <a:cxnSpLocks noChangeShapeType="1"/>
            <a:stCxn id="46089" idx="0"/>
            <a:endCxn id="46084" idx="3"/>
          </p:cNvCxnSpPr>
          <p:nvPr/>
        </p:nvCxnSpPr>
        <p:spPr bwMode="auto">
          <a:xfrm flipH="1" flipV="1">
            <a:off x="4800600" y="1971675"/>
            <a:ext cx="614363" cy="719138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6100" name="Straight Arrow Connector 22"/>
          <p:cNvCxnSpPr>
            <a:cxnSpLocks noChangeShapeType="1"/>
            <a:stCxn id="46089" idx="0"/>
          </p:cNvCxnSpPr>
          <p:nvPr/>
        </p:nvCxnSpPr>
        <p:spPr bwMode="auto">
          <a:xfrm flipV="1">
            <a:off x="5414963" y="2057400"/>
            <a:ext cx="588169" cy="63341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6101" name="Straight Arrow Connector 25"/>
          <p:cNvCxnSpPr>
            <a:cxnSpLocks noChangeShapeType="1"/>
            <a:stCxn id="46089" idx="0"/>
          </p:cNvCxnSpPr>
          <p:nvPr/>
        </p:nvCxnSpPr>
        <p:spPr bwMode="auto">
          <a:xfrm flipV="1">
            <a:off x="5414963" y="1257300"/>
            <a:ext cx="588169" cy="143351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46102" name="Rectangle 10"/>
          <p:cNvSpPr>
            <a:spLocks noChangeArrowheads="1"/>
          </p:cNvSpPr>
          <p:nvPr/>
        </p:nvSpPr>
        <p:spPr bwMode="auto">
          <a:xfrm>
            <a:off x="4743450" y="3314700"/>
            <a:ext cx="914400" cy="14287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103" name="Rectangle 10"/>
          <p:cNvSpPr>
            <a:spLocks noChangeArrowheads="1"/>
          </p:cNvSpPr>
          <p:nvPr/>
        </p:nvSpPr>
        <p:spPr bwMode="auto">
          <a:xfrm>
            <a:off x="5954316" y="3314700"/>
            <a:ext cx="914400" cy="1428750"/>
          </a:xfrm>
          <a:prstGeom prst="rect">
            <a:avLst/>
          </a:prstGeom>
          <a:solidFill>
            <a:srgbClr val="618FFD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104" name="Rectangle 11"/>
          <p:cNvSpPr>
            <a:spLocks noChangeArrowheads="1"/>
          </p:cNvSpPr>
          <p:nvPr/>
        </p:nvSpPr>
        <p:spPr bwMode="auto">
          <a:xfrm>
            <a:off x="3542110" y="3886200"/>
            <a:ext cx="914400" cy="285750"/>
          </a:xfrm>
          <a:prstGeom prst="rect">
            <a:avLst/>
          </a:prstGeom>
          <a:solidFill>
            <a:srgbClr val="FC0128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105" name="Rectangle 11"/>
          <p:cNvSpPr>
            <a:spLocks noChangeArrowheads="1"/>
          </p:cNvSpPr>
          <p:nvPr/>
        </p:nvSpPr>
        <p:spPr bwMode="auto">
          <a:xfrm>
            <a:off x="4743450" y="4171950"/>
            <a:ext cx="914400" cy="285750"/>
          </a:xfrm>
          <a:prstGeom prst="rect">
            <a:avLst/>
          </a:prstGeom>
          <a:solidFill>
            <a:srgbClr val="FC0128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106" name="Rectangle 11"/>
          <p:cNvSpPr>
            <a:spLocks noChangeArrowheads="1"/>
          </p:cNvSpPr>
          <p:nvPr/>
        </p:nvSpPr>
        <p:spPr bwMode="auto">
          <a:xfrm>
            <a:off x="5957316" y="4457700"/>
            <a:ext cx="914400" cy="285750"/>
          </a:xfrm>
          <a:prstGeom prst="rect">
            <a:avLst/>
          </a:prstGeom>
          <a:solidFill>
            <a:srgbClr val="FC0128"/>
          </a:solidFill>
          <a:ln w="126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46107" name="Text Box 13"/>
          <p:cNvSpPr txBox="1">
            <a:spLocks noChangeArrowheads="1"/>
          </p:cNvSpPr>
          <p:nvPr/>
        </p:nvSpPr>
        <p:spPr bwMode="auto">
          <a:xfrm>
            <a:off x="3542110" y="4743450"/>
            <a:ext cx="766299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3</a:t>
            </a:r>
            <a:r>
              <a:rPr lang="en-US" sz="1050" baseline="30000">
                <a:solidFill>
                  <a:srgbClr val="000000"/>
                </a:solidFill>
                <a:latin typeface="Times New Roman" pitchFamily="18" charset="0"/>
              </a:rPr>
              <a:t>rd</a:t>
            </a: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 partition</a:t>
            </a:r>
          </a:p>
        </p:txBody>
      </p:sp>
      <p:sp>
        <p:nvSpPr>
          <p:cNvPr id="46108" name="Text Box 13"/>
          <p:cNvSpPr txBox="1">
            <a:spLocks noChangeArrowheads="1"/>
          </p:cNvSpPr>
          <p:nvPr/>
        </p:nvSpPr>
        <p:spPr bwMode="auto">
          <a:xfrm>
            <a:off x="4748213" y="4751785"/>
            <a:ext cx="761490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4</a:t>
            </a:r>
            <a:r>
              <a:rPr lang="en-US" sz="1050" baseline="30000">
                <a:solidFill>
                  <a:srgbClr val="000000"/>
                </a:solidFill>
                <a:latin typeface="Times New Roman" pitchFamily="18" charset="0"/>
              </a:rPr>
              <a:t>th</a:t>
            </a:r>
            <a:r>
              <a:rPr lang="en-US" sz="1050">
                <a:solidFill>
                  <a:srgbClr val="000000"/>
                </a:solidFill>
                <a:latin typeface="Times New Roman" pitchFamily="18" charset="0"/>
              </a:rPr>
              <a:t> partition</a:t>
            </a:r>
          </a:p>
        </p:txBody>
      </p:sp>
      <p:sp>
        <p:nvSpPr>
          <p:cNvPr id="29" name="Text Box 13"/>
          <p:cNvSpPr txBox="1">
            <a:spLocks noChangeArrowheads="1"/>
          </p:cNvSpPr>
          <p:nvPr/>
        </p:nvSpPr>
        <p:spPr bwMode="auto">
          <a:xfrm>
            <a:off x="5948363" y="4752397"/>
            <a:ext cx="761490" cy="232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67500" tIns="35100" rIns="67500" bIns="35100">
            <a:spAutoFit/>
          </a:bodyPr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5</a:t>
            </a:r>
            <a:r>
              <a:rPr lang="en-US" sz="1050" baseline="30000" dirty="0">
                <a:solidFill>
                  <a:srgbClr val="000000"/>
                </a:solidFill>
                <a:latin typeface="Times New Roman" pitchFamily="18" charset="0"/>
              </a:rPr>
              <a:t>th</a:t>
            </a:r>
            <a:r>
              <a:rPr lang="en-US" sz="1050" dirty="0">
                <a:solidFill>
                  <a:srgbClr val="000000"/>
                </a:solidFill>
                <a:latin typeface="Times New Roman" pitchFamily="18" charset="0"/>
              </a:rPr>
              <a:t> partition</a:t>
            </a:r>
          </a:p>
        </p:txBody>
      </p:sp>
    </p:spTree>
    <p:extLst>
      <p:ext uri="{BB962C8B-B14F-4D97-AF65-F5344CB8AC3E}">
        <p14:creationId xmlns:p14="http://schemas.microsoft.com/office/powerpoint/2010/main" val="12435716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ext Box 1"/>
          <p:cNvSpPr txBox="1">
            <a:spLocks noChangeArrowheads="1"/>
          </p:cNvSpPr>
          <p:nvPr/>
        </p:nvSpPr>
        <p:spPr bwMode="auto">
          <a:xfrm>
            <a:off x="1543050" y="228600"/>
            <a:ext cx="5829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7770" tIns="33210" rIns="67770" bIns="33210" anchor="ctr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1500" b="1" dirty="0">
                <a:solidFill>
                  <a:srgbClr val="0000FF"/>
                </a:solidFill>
                <a:latin typeface="Verdana" pitchFamily="34" charset="0"/>
              </a:rPr>
              <a:t>More on Cross-Validation</a:t>
            </a: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75646" y="562560"/>
            <a:ext cx="7848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360" tIns="44280" rIns="90360" bIns="44280"/>
          <a:lstStyle>
            <a:lvl1pPr marL="339725" indent="-33972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739775" indent="-282575"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eaLnBrk="0" hangingPunct="0"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spcBef>
                <a:spcPts val="450"/>
              </a:spcBef>
              <a:buFont typeface="Verdana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Verdana" pitchFamily="34" charset="0"/>
              </a:rPr>
              <a:t>Notes</a:t>
            </a:r>
          </a:p>
          <a:p>
            <a:pPr lvl="1" eaLnBrk="1" hangingPunct="1">
              <a:spcBef>
                <a:spcPts val="400"/>
              </a:spcBef>
              <a:buFont typeface="Verdana" pitchFamily="34" charset="0"/>
              <a:buChar char="–"/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</a:rPr>
              <a:t>cross-validation generates an approximate estimate of how well the learned model will do on “unseen” data</a:t>
            </a:r>
          </a:p>
          <a:p>
            <a:pPr lvl="1" eaLnBrk="1" hangingPunct="1">
              <a:spcBef>
                <a:spcPts val="400"/>
              </a:spcBef>
              <a:buClrTx/>
              <a:buFontTx/>
              <a:buNone/>
            </a:pPr>
            <a:endParaRPr lang="en-US" sz="1600" dirty="0">
              <a:solidFill>
                <a:srgbClr val="000000"/>
              </a:solidFill>
              <a:latin typeface="Verdana" pitchFamily="34" charset="0"/>
            </a:endParaRPr>
          </a:p>
          <a:p>
            <a:pPr lvl="1" eaLnBrk="1" hangingPunct="1">
              <a:spcBef>
                <a:spcPts val="400"/>
              </a:spcBef>
              <a:buFont typeface="Verdana" pitchFamily="34" charset="0"/>
              <a:buChar char="–"/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</a:rPr>
              <a:t>by averaging over different partitions it is more robust than just a single train/validate partition of the data</a:t>
            </a:r>
          </a:p>
          <a:p>
            <a:pPr lvl="1" eaLnBrk="1" hangingPunct="1">
              <a:spcBef>
                <a:spcPts val="400"/>
              </a:spcBef>
              <a:buClrTx/>
              <a:buFontTx/>
              <a:buNone/>
            </a:pPr>
            <a:endParaRPr lang="en-US" sz="1600" dirty="0">
              <a:solidFill>
                <a:srgbClr val="000000"/>
              </a:solidFill>
              <a:latin typeface="Verdana" pitchFamily="34" charset="0"/>
            </a:endParaRPr>
          </a:p>
          <a:p>
            <a:pPr lvl="1" eaLnBrk="1" hangingPunct="1">
              <a:spcBef>
                <a:spcPts val="400"/>
              </a:spcBef>
              <a:buFont typeface="Verdana" pitchFamily="34" charset="0"/>
              <a:buChar char="–"/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</a:rPr>
              <a:t>“k-fold” cross-validation is a </a:t>
            </a:r>
            <a:r>
              <a:rPr lang="en-US" sz="1600" dirty="0" smtClean="0">
                <a:solidFill>
                  <a:srgbClr val="000000"/>
                </a:solidFill>
                <a:latin typeface="Verdana" pitchFamily="34" charset="0"/>
              </a:rPr>
              <a:t>generalization</a:t>
            </a:r>
          </a:p>
          <a:p>
            <a:pPr lvl="1" eaLnBrk="1" hangingPunct="1">
              <a:spcBef>
                <a:spcPts val="400"/>
              </a:spcBef>
              <a:buFont typeface="Verdana" pitchFamily="34" charset="0"/>
              <a:buChar char="–"/>
            </a:pPr>
            <a:endParaRPr lang="en-US" sz="1600" dirty="0" smtClean="0">
              <a:solidFill>
                <a:srgbClr val="000000"/>
              </a:solidFill>
              <a:latin typeface="Verdana" pitchFamily="34" charset="0"/>
            </a:endParaRPr>
          </a:p>
          <a:p>
            <a:pPr lvl="4" eaLnBrk="1" hangingPunct="1">
              <a:spcBef>
                <a:spcPts val="400"/>
              </a:spcBef>
              <a:buFont typeface="Verdana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</a:rPr>
              <a:t>partition data into disjoint validation subsets of size n/k</a:t>
            </a:r>
          </a:p>
          <a:p>
            <a:pPr lvl="2" eaLnBrk="1" hangingPunct="1">
              <a:spcBef>
                <a:spcPts val="400"/>
              </a:spcBef>
              <a:buFont typeface="Verdana" pitchFamily="34" charset="0"/>
              <a:buChar char="•"/>
            </a:pPr>
            <a:r>
              <a:rPr lang="en-US" sz="1600" dirty="0" smtClean="0">
                <a:solidFill>
                  <a:srgbClr val="000000"/>
                </a:solidFill>
                <a:latin typeface="Verdana" pitchFamily="34" charset="0"/>
              </a:rPr>
              <a:t>train</a:t>
            </a:r>
            <a:r>
              <a:rPr lang="en-US" sz="1600" dirty="0">
                <a:solidFill>
                  <a:srgbClr val="000000"/>
                </a:solidFill>
                <a:latin typeface="Verdana" pitchFamily="34" charset="0"/>
              </a:rPr>
              <a:t>, validate, and average over the v partitions</a:t>
            </a:r>
          </a:p>
          <a:p>
            <a:pPr lvl="2" eaLnBrk="1" hangingPunct="1">
              <a:spcBef>
                <a:spcPts val="400"/>
              </a:spcBef>
              <a:buFont typeface="Verdana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</a:rPr>
              <a:t>e.g., k=10 is commonly used</a:t>
            </a:r>
          </a:p>
          <a:p>
            <a:pPr lvl="2" eaLnBrk="1" hangingPunct="1">
              <a:spcBef>
                <a:spcPts val="400"/>
              </a:spcBef>
              <a:buClrTx/>
              <a:buFontTx/>
              <a:buNone/>
            </a:pPr>
            <a:endParaRPr lang="en-US" sz="1600" dirty="0">
              <a:solidFill>
                <a:srgbClr val="000000"/>
              </a:solidFill>
              <a:latin typeface="Verdana" pitchFamily="34" charset="0"/>
            </a:endParaRPr>
          </a:p>
          <a:p>
            <a:pPr lvl="1" eaLnBrk="1" hangingPunct="1">
              <a:spcBef>
                <a:spcPts val="400"/>
              </a:spcBef>
              <a:buFont typeface="Verdana" pitchFamily="34" charset="0"/>
              <a:buChar char="–"/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</a:rPr>
              <a:t>k-fold cross-validation is approximately k times computationally more expensive than just fitting a model to all of the data</a:t>
            </a:r>
          </a:p>
        </p:txBody>
      </p:sp>
    </p:spTree>
    <p:extLst>
      <p:ext uri="{BB962C8B-B14F-4D97-AF65-F5344CB8AC3E}">
        <p14:creationId xmlns:p14="http://schemas.microsoft.com/office/powerpoint/2010/main" val="849680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" y="-35719"/>
            <a:ext cx="8286750" cy="5179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AutoShape 2" descr="http://www.film.com/wp-content/uploads/2011/06/One-Ring-to-Rule-Them-All1.jpg"/>
          <p:cNvSpPr>
            <a:spLocks noChangeAspect="1" noChangeArrowheads="1"/>
          </p:cNvSpPr>
          <p:nvPr/>
        </p:nvSpPr>
        <p:spPr bwMode="auto">
          <a:xfrm>
            <a:off x="1259681" y="-10834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/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881688" y="2556729"/>
            <a:ext cx="5543549" cy="565546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>
                <a:solidFill>
                  <a:schemeClr val="tx1"/>
                </a:solidFill>
                <a:latin typeface="Century Gothic"/>
                <a:cs typeface="Century Gothic"/>
              </a:rPr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140957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479563" y="72369"/>
            <a:ext cx="8520600" cy="572700"/>
          </a:xfrm>
        </p:spPr>
        <p:txBody>
          <a:bodyPr/>
          <a:lstStyle/>
          <a:p>
            <a:pPr eaLnBrk="1" hangingPunct="1"/>
            <a:r>
              <a:rPr lang="en-US" sz="3200" dirty="0">
                <a:solidFill>
                  <a:schemeClr val="accent5"/>
                </a:solidFill>
                <a:latin typeface="Lato Light"/>
                <a:ea typeface="Lato Light"/>
                <a:cs typeface="Lato Light"/>
              </a:rPr>
              <a:t>Types of Machine Learning</a:t>
            </a:r>
          </a:p>
        </p:txBody>
      </p:sp>
      <p:sp>
        <p:nvSpPr>
          <p:cNvPr id="28675" name="Text Box 4"/>
          <p:cNvSpPr txBox="1">
            <a:spLocks noChangeArrowheads="1"/>
          </p:cNvSpPr>
          <p:nvPr/>
        </p:nvSpPr>
        <p:spPr bwMode="auto">
          <a:xfrm>
            <a:off x="479563" y="1106226"/>
            <a:ext cx="6314549" cy="2793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Char char="•"/>
            </a:pPr>
            <a:r>
              <a:rPr lang="en-US" sz="1350" dirty="0"/>
              <a:t> </a:t>
            </a:r>
            <a:r>
              <a:rPr lang="en-US" sz="1350" dirty="0">
                <a:solidFill>
                  <a:srgbClr val="FF0000"/>
                </a:solidFill>
              </a:rPr>
              <a:t>Supervised Learning</a:t>
            </a:r>
          </a:p>
          <a:p>
            <a:pPr lvl="1" eaLnBrk="1" hangingPunct="1">
              <a:buFontTx/>
              <a:buChar char="•"/>
            </a:pPr>
            <a:r>
              <a:rPr lang="en-US" sz="1350" dirty="0"/>
              <a:t> Labels are provided, there is a strong learning signal.</a:t>
            </a:r>
          </a:p>
          <a:p>
            <a:pPr lvl="1" eaLnBrk="1" hangingPunct="1">
              <a:buFontTx/>
              <a:buChar char="•"/>
            </a:pPr>
            <a:r>
              <a:rPr lang="en-US" sz="1350" dirty="0"/>
              <a:t> e.g. classification, regression.</a:t>
            </a:r>
          </a:p>
          <a:p>
            <a:pPr eaLnBrk="1" hangingPunct="1"/>
            <a:r>
              <a:rPr lang="en-US" sz="1350" dirty="0"/>
              <a:t>   </a:t>
            </a:r>
          </a:p>
          <a:p>
            <a:pPr eaLnBrk="1" hangingPunct="1"/>
            <a:endParaRPr lang="en-US" sz="1350" dirty="0"/>
          </a:p>
          <a:p>
            <a:pPr eaLnBrk="1" hangingPunct="1">
              <a:buFontTx/>
              <a:buChar char="•"/>
            </a:pPr>
            <a:r>
              <a:rPr lang="en-US" sz="1350" dirty="0"/>
              <a:t> </a:t>
            </a:r>
            <a:r>
              <a:rPr lang="en-US" sz="1350" dirty="0">
                <a:solidFill>
                  <a:srgbClr val="FF0000"/>
                </a:solidFill>
              </a:rPr>
              <a:t>Reinforcement learning</a:t>
            </a:r>
            <a:r>
              <a:rPr lang="en-US" sz="1350" dirty="0"/>
              <a:t>.</a:t>
            </a:r>
          </a:p>
          <a:p>
            <a:pPr lvl="1" eaLnBrk="1" hangingPunct="1">
              <a:buFontTx/>
              <a:buChar char="•"/>
            </a:pPr>
            <a:r>
              <a:rPr lang="en-US" sz="1350" dirty="0"/>
              <a:t> The learning signal is a (scalar) reward and may come with a delay.</a:t>
            </a:r>
          </a:p>
          <a:p>
            <a:pPr lvl="1" eaLnBrk="1" hangingPunct="1">
              <a:buFontTx/>
              <a:buChar char="•"/>
            </a:pPr>
            <a:r>
              <a:rPr lang="en-US" sz="1350" dirty="0"/>
              <a:t> e.g. trying to learn to play chess, a mouse in a maze.</a:t>
            </a:r>
          </a:p>
          <a:p>
            <a:pPr eaLnBrk="1" hangingPunct="1"/>
            <a:endParaRPr lang="en-US" sz="1350" dirty="0" smtClean="0"/>
          </a:p>
          <a:p>
            <a:pPr eaLnBrk="1" hangingPunct="1"/>
            <a:endParaRPr lang="en-US" sz="1350" dirty="0"/>
          </a:p>
          <a:p>
            <a:pPr eaLnBrk="1" hangingPunct="1">
              <a:buFontTx/>
              <a:buChar char="•"/>
            </a:pPr>
            <a:r>
              <a:rPr lang="en-US" sz="1350" dirty="0"/>
              <a:t> </a:t>
            </a:r>
            <a:r>
              <a:rPr lang="en-US" sz="1350" dirty="0">
                <a:solidFill>
                  <a:srgbClr val="FF0000"/>
                </a:solidFill>
              </a:rPr>
              <a:t>Unsupervised learning</a:t>
            </a:r>
          </a:p>
          <a:p>
            <a:pPr lvl="1" eaLnBrk="1" hangingPunct="1">
              <a:buFontTx/>
              <a:buChar char="•"/>
            </a:pPr>
            <a:r>
              <a:rPr lang="en-US" sz="1350" dirty="0"/>
              <a:t> There is no direct learning signal. We are simply trying to find structure in data.</a:t>
            </a:r>
          </a:p>
          <a:p>
            <a:pPr lvl="1" eaLnBrk="1" hangingPunct="1">
              <a:buFontTx/>
              <a:buChar char="•"/>
            </a:pPr>
            <a:r>
              <a:rPr lang="en-US" sz="1350" dirty="0"/>
              <a:t> e.g. clustering, dimensionality reduction.</a:t>
            </a:r>
          </a:p>
        </p:txBody>
      </p:sp>
      <p:pic>
        <p:nvPicPr>
          <p:cNvPr id="28679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7599" y="723382"/>
            <a:ext cx="3113559" cy="3017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B3479-618E-EA4E-9786-AC5BA25DF7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9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6282" y="47490"/>
            <a:ext cx="6172200" cy="85725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5"/>
                </a:solidFill>
                <a:latin typeface="Lato Light"/>
                <a:ea typeface="Lato Light"/>
                <a:cs typeface="Lato Light"/>
              </a:rPr>
              <a:t>Unsupervised</a:t>
            </a:r>
            <a:r>
              <a:rPr lang="en-US" dirty="0" smtClean="0"/>
              <a:t> </a:t>
            </a:r>
            <a:r>
              <a:rPr lang="en-US" sz="3200" dirty="0">
                <a:solidFill>
                  <a:schemeClr val="accent5"/>
                </a:solidFill>
                <a:latin typeface="Lato Light"/>
                <a:ea typeface="Lato Light"/>
                <a:cs typeface="Lato Light"/>
              </a:rPr>
              <a:t>Learning: </a:t>
            </a:r>
          </a:p>
        </p:txBody>
      </p:sp>
      <p:pic>
        <p:nvPicPr>
          <p:cNvPr id="3" name="Picture 2" descr="swissRoll.g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91"/>
          <a:stretch/>
        </p:blipFill>
        <p:spPr>
          <a:xfrm>
            <a:off x="1647218" y="3217291"/>
            <a:ext cx="2826015" cy="1435783"/>
          </a:xfrm>
          <a:prstGeom prst="rect">
            <a:avLst/>
          </a:prstGeom>
        </p:spPr>
      </p:pic>
      <p:pic>
        <p:nvPicPr>
          <p:cNvPr id="4" name="Picture 3" descr="llemovg11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1329900"/>
            <a:ext cx="1574391" cy="1574391"/>
          </a:xfrm>
          <a:prstGeom prst="rect">
            <a:avLst/>
          </a:prstGeom>
        </p:spPr>
      </p:pic>
      <p:pic>
        <p:nvPicPr>
          <p:cNvPr id="5" name="Picture 4" descr="llemovg12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187" y="1329900"/>
            <a:ext cx="1574391" cy="1574391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B3479-618E-EA4E-9786-AC5BA25DF73F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245161" y="4767263"/>
            <a:ext cx="154241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(LLE – </a:t>
            </a:r>
            <a:r>
              <a:rPr lang="en-US" sz="1050" dirty="0" err="1"/>
              <a:t>Roweis</a:t>
            </a:r>
            <a:r>
              <a:rPr lang="en-US" sz="1050" dirty="0"/>
              <a:t> &amp; Saul)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09678" y="907046"/>
            <a:ext cx="17475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Dimensionality Reduction:</a:t>
            </a:r>
          </a:p>
        </p:txBody>
      </p:sp>
      <p:pic>
        <p:nvPicPr>
          <p:cNvPr id="9" name="Picture 8" descr="clusterin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635" y="1329900"/>
            <a:ext cx="2599688" cy="261804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57901" y="907046"/>
            <a:ext cx="7633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26412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://water.epa.gov/type/oceb/beaches/images/Malibu_Sunset_1.jpg"/>
          <p:cNvSpPr>
            <a:spLocks noChangeAspect="1" noChangeArrowheads="1"/>
          </p:cNvSpPr>
          <p:nvPr/>
        </p:nvSpPr>
        <p:spPr bwMode="auto">
          <a:xfrm>
            <a:off x="1259681" y="-10834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/>
          </a:p>
        </p:txBody>
      </p:sp>
      <p:pic>
        <p:nvPicPr>
          <p:cNvPr id="440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-1"/>
            <a:ext cx="6463804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877292" y="177404"/>
            <a:ext cx="5543549" cy="1221905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>
                <a:solidFill>
                  <a:schemeClr val="tx1"/>
                </a:solidFill>
                <a:latin typeface="Century Gothic"/>
                <a:cs typeface="Century Gothic"/>
              </a:rPr>
              <a:t>A gentle introduction to clustering</a:t>
            </a:r>
          </a:p>
        </p:txBody>
      </p:sp>
    </p:spTree>
    <p:extLst>
      <p:ext uri="{BB962C8B-B14F-4D97-AF65-F5344CB8AC3E}">
        <p14:creationId xmlns:p14="http://schemas.microsoft.com/office/powerpoint/2010/main" val="206175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8700" y="2050323"/>
            <a:ext cx="72580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50" dirty="0"/>
              <a:t>Clustering: Grouping together similar data-points</a:t>
            </a:r>
          </a:p>
        </p:txBody>
      </p:sp>
    </p:spTree>
    <p:extLst>
      <p:ext uri="{BB962C8B-B14F-4D97-AF65-F5344CB8AC3E}">
        <p14:creationId xmlns:p14="http://schemas.microsoft.com/office/powerpoint/2010/main" val="410648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5182</TotalTime>
  <Words>762</Words>
  <Application>Microsoft Office PowerPoint</Application>
  <PresentationFormat>On-screen Show (16:9)</PresentationFormat>
  <Paragraphs>286</Paragraphs>
  <Slides>48</Slides>
  <Notes>22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58" baseType="lpstr">
      <vt:lpstr>Times New Roman</vt:lpstr>
      <vt:lpstr>Cambria Math</vt:lpstr>
      <vt:lpstr>Arial</vt:lpstr>
      <vt:lpstr>SimSun</vt:lpstr>
      <vt:lpstr>ＭＳ Ｐゴシック</vt:lpstr>
      <vt:lpstr>Lato Light</vt:lpstr>
      <vt:lpstr>Verdana</vt:lpstr>
      <vt:lpstr>Century Gothic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Types of Machine Learning</vt:lpstr>
      <vt:lpstr>Unsupervised Learning: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Supervised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Training, Validation and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2009  Design and Analysis of Algorithms</dc:title>
  <dc:creator>Mr. Waheed Ahmed</dc:creator>
  <cp:lastModifiedBy>Lenovo</cp:lastModifiedBy>
  <cp:revision>247</cp:revision>
  <dcterms:modified xsi:type="dcterms:W3CDTF">2023-04-17T17:25:55Z</dcterms:modified>
</cp:coreProperties>
</file>